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4"/>
    <p:sldMasterId id="2147483712" r:id="rId5"/>
    <p:sldMasterId id="2147483713" r:id="rId6"/>
  </p:sldMasterIdLst>
  <p:notesMasterIdLst>
    <p:notesMasterId r:id="rId16"/>
  </p:notesMasterIdLst>
  <p:sldIdLst>
    <p:sldId id="256" r:id="rId7"/>
    <p:sldId id="258" r:id="rId8"/>
    <p:sldId id="259" r:id="rId9"/>
    <p:sldId id="263" r:id="rId10"/>
    <p:sldId id="266" r:id="rId11"/>
    <p:sldId id="267" r:id="rId12"/>
    <p:sldId id="269" r:id="rId13"/>
    <p:sldId id="270" r:id="rId14"/>
    <p:sldId id="271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Trebuchet MS" panose="020B060302020202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4AEACB-80E5-170A-39F3-DFBF3FF35274}" v="206" dt="2021-06-23T09:33:16.689"/>
    <p1510:client id="{7021450B-53C7-D4C2-B856-BC88B75D6EB7}" v="243" dt="2021-06-23T10:05:19.943"/>
    <p1510:client id="{B42C2195-6BAF-4123-B752-73053F13C6EB}" v="1" dt="2021-08-04T14:17:08.271"/>
    <p1510:client id="{E2E6C768-23DB-7626-2E54-18C0E23450E3}" v="6" dt="2021-08-02T07:48:08.130"/>
    <p1510:client id="{F0025D10-780D-06D1-B898-91EE164ED449}" v="1" dt="2021-08-02T07:59:18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4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microsoft.com/office/2015/10/relationships/revisionInfo" Target="revisionInfo.xml"/><Relationship Id="rId20" Type="http://schemas.openxmlformats.org/officeDocument/2006/relationships/font" Target="fonts/font4.fntdata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 Booysen" userId="S::srbooysen@shoprite.co.za::17b2543c-3ec9-4e03-89fd-91fbbae20c85" providerId="AD" clId="Web-{E2E6C768-23DB-7626-2E54-18C0E23450E3}"/>
    <pc:docChg chg="modSld">
      <pc:chgData name="Stephen Booysen" userId="S::srbooysen@shoprite.co.za::17b2543c-3ec9-4e03-89fd-91fbbae20c85" providerId="AD" clId="Web-{E2E6C768-23DB-7626-2E54-18C0E23450E3}" dt="2021-08-02T07:48:03.615" v="4"/>
      <pc:docMkLst>
        <pc:docMk/>
      </pc:docMkLst>
      <pc:sldChg chg="addSp delSp addAnim delAnim">
        <pc:chgData name="Stephen Booysen" userId="S::srbooysen@shoprite.co.za::17b2543c-3ec9-4e03-89fd-91fbbae20c85" providerId="AD" clId="Web-{E2E6C768-23DB-7626-2E54-18C0E23450E3}" dt="2021-08-02T07:48:03.615" v="4"/>
        <pc:sldMkLst>
          <pc:docMk/>
          <pc:sldMk cId="0" sldId="267"/>
        </pc:sldMkLst>
        <pc:spChg chg="del">
          <ac:chgData name="Stephen Booysen" userId="S::srbooysen@shoprite.co.za::17b2543c-3ec9-4e03-89fd-91fbbae20c85" providerId="AD" clId="Web-{E2E6C768-23DB-7626-2E54-18C0E23450E3}" dt="2021-08-02T07:47:48.645" v="0"/>
          <ac:spMkLst>
            <pc:docMk/>
            <pc:sldMk cId="0" sldId="267"/>
            <ac:spMk id="701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E2E6C768-23DB-7626-2E54-18C0E23450E3}" dt="2021-08-02T07:48:03.615" v="4"/>
          <ac:spMkLst>
            <pc:docMk/>
            <pc:sldMk cId="0" sldId="267"/>
            <ac:spMk id="702" creationId="{00000000-0000-0000-0000-000000000000}"/>
          </ac:spMkLst>
        </pc:spChg>
        <pc:spChg chg="add del">
          <ac:chgData name="Stephen Booysen" userId="S::srbooysen@shoprite.co.za::17b2543c-3ec9-4e03-89fd-91fbbae20c85" providerId="AD" clId="Web-{E2E6C768-23DB-7626-2E54-18C0E23450E3}" dt="2021-08-02T07:48:01.771" v="3"/>
          <ac:spMkLst>
            <pc:docMk/>
            <pc:sldMk cId="0" sldId="267"/>
            <ac:spMk id="703" creationId="{00000000-0000-0000-0000-000000000000}"/>
          </ac:spMkLst>
        </pc:spChg>
      </pc:sldChg>
    </pc:docChg>
  </pc:docChgLst>
  <pc:docChgLst>
    <pc:chgData name="Stephen Booysen" userId="S::srbooysen@shoprite.co.za::17b2543c-3ec9-4e03-89fd-91fbbae20c85" providerId="AD" clId="Web-{7021450B-53C7-D4C2-B856-BC88B75D6EB7}"/>
    <pc:docChg chg="addSld delSld modSld sldOrd">
      <pc:chgData name="Stephen Booysen" userId="S::srbooysen@shoprite.co.za::17b2543c-3ec9-4e03-89fd-91fbbae20c85" providerId="AD" clId="Web-{7021450B-53C7-D4C2-B856-BC88B75D6EB7}" dt="2021-06-23T10:05:19.943" v="216"/>
      <pc:docMkLst>
        <pc:docMk/>
      </pc:docMkLst>
      <pc:sldChg chg="addSp delSp modSp">
        <pc:chgData name="Stephen Booysen" userId="S::srbooysen@shoprite.co.za::17b2543c-3ec9-4e03-89fd-91fbbae20c85" providerId="AD" clId="Web-{7021450B-53C7-D4C2-B856-BC88B75D6EB7}" dt="2021-06-23T10:05:19.943" v="216"/>
        <pc:sldMkLst>
          <pc:docMk/>
          <pc:sldMk cId="0" sldId="263"/>
        </pc:sldMkLst>
        <pc:spChg chg="add del mod">
          <ac:chgData name="Stephen Booysen" userId="S::srbooysen@shoprite.co.za::17b2543c-3ec9-4e03-89fd-91fbbae20c85" providerId="AD" clId="Web-{7021450B-53C7-D4C2-B856-BC88B75D6EB7}" dt="2021-06-23T09:43:03.661" v="79"/>
          <ac:spMkLst>
            <pc:docMk/>
            <pc:sldMk cId="0" sldId="263"/>
            <ac:spMk id="2" creationId="{E9913265-4937-44B4-A85F-FAD80560A6B3}"/>
          </ac:spMkLst>
        </pc:spChg>
        <pc:spChg chg="add del">
          <ac:chgData name="Stephen Booysen" userId="S::srbooysen@shoprite.co.za::17b2543c-3ec9-4e03-89fd-91fbbae20c85" providerId="AD" clId="Web-{7021450B-53C7-D4C2-B856-BC88B75D6EB7}" dt="2021-06-23T10:05:19.943" v="216"/>
          <ac:spMkLst>
            <pc:docMk/>
            <pc:sldMk cId="0" sldId="263"/>
            <ac:spMk id="3" creationId="{5C812381-8BE1-4145-BF48-7C0C24303C14}"/>
          </ac:spMkLst>
        </pc:spChg>
        <pc:spChg chg="add del">
          <ac:chgData name="Stephen Booysen" userId="S::srbooysen@shoprite.co.za::17b2543c-3ec9-4e03-89fd-91fbbae20c85" providerId="AD" clId="Web-{7021450B-53C7-D4C2-B856-BC88B75D6EB7}" dt="2021-06-23T09:42:42.754" v="75"/>
          <ac:spMkLst>
            <pc:docMk/>
            <pc:sldMk cId="0" sldId="263"/>
            <ac:spMk id="4" creationId="{5B94F3E2-7E87-4A74-B050-7196F8329A3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42:54.817" v="78" actId="20577"/>
          <ac:spMkLst>
            <pc:docMk/>
            <pc:sldMk cId="0" sldId="263"/>
            <ac:spMk id="455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49:46.639" v="113" actId="1076"/>
          <ac:spMkLst>
            <pc:docMk/>
            <pc:sldMk cId="0" sldId="263"/>
            <ac:spMk id="504" creationId="{00000000-0000-0000-0000-000000000000}"/>
          </ac:spMkLst>
        </pc:spChg>
        <pc:cxnChg chg="mod">
          <ac:chgData name="Stephen Booysen" userId="S::srbooysen@shoprite.co.za::17b2543c-3ec9-4e03-89fd-91fbbae20c85" providerId="AD" clId="Web-{7021450B-53C7-D4C2-B856-BC88B75D6EB7}" dt="2021-06-23T09:49:46.639" v="113" actId="1076"/>
          <ac:cxnSpMkLst>
            <pc:docMk/>
            <pc:sldMk cId="0" sldId="263"/>
            <ac:cxnSpMk id="526" creationId="{00000000-0000-0000-0000-000000000000}"/>
          </ac:cxnSpMkLst>
        </pc:cxnChg>
      </pc:sldChg>
      <pc:sldChg chg="delSp del">
        <pc:chgData name="Stephen Booysen" userId="S::srbooysen@shoprite.co.za::17b2543c-3ec9-4e03-89fd-91fbbae20c85" providerId="AD" clId="Web-{7021450B-53C7-D4C2-B856-BC88B75D6EB7}" dt="2021-06-23T09:53:19.004" v="135"/>
        <pc:sldMkLst>
          <pc:docMk/>
          <pc:sldMk cId="344000708" sldId="268"/>
        </pc:sldMkLst>
        <pc:spChg chg="topLvl">
          <ac:chgData name="Stephen Booysen" userId="S::srbooysen@shoprite.co.za::17b2543c-3ec9-4e03-89fd-91fbbae20c85" providerId="AD" clId="Web-{7021450B-53C7-D4C2-B856-BC88B75D6EB7}" dt="2021-06-23T09:39:41.218" v="45"/>
          <ac:spMkLst>
            <pc:docMk/>
            <pc:sldMk cId="344000708" sldId="268"/>
            <ac:spMk id="626" creationId="{00000000-0000-0000-0000-000000000000}"/>
          </ac:spMkLst>
        </pc:spChg>
        <pc:grpChg chg="del">
          <ac:chgData name="Stephen Booysen" userId="S::srbooysen@shoprite.co.za::17b2543c-3ec9-4e03-89fd-91fbbae20c85" providerId="AD" clId="Web-{7021450B-53C7-D4C2-B856-BC88B75D6EB7}" dt="2021-06-23T09:39:41.218" v="45"/>
          <ac:grpSpMkLst>
            <pc:docMk/>
            <pc:sldMk cId="344000708" sldId="268"/>
            <ac:grpSpMk id="625" creationId="{00000000-0000-0000-0000-000000000000}"/>
          </ac:grpSpMkLst>
        </pc:grpChg>
        <pc:picChg chg="topLvl">
          <ac:chgData name="Stephen Booysen" userId="S::srbooysen@shoprite.co.za::17b2543c-3ec9-4e03-89fd-91fbbae20c85" providerId="AD" clId="Web-{7021450B-53C7-D4C2-B856-BC88B75D6EB7}" dt="2021-06-23T09:39:41.218" v="45"/>
          <ac:picMkLst>
            <pc:docMk/>
            <pc:sldMk cId="344000708" sldId="268"/>
            <ac:picMk id="627" creationId="{00000000-0000-0000-0000-000000000000}"/>
          </ac:picMkLst>
        </pc:picChg>
      </pc:sldChg>
      <pc:sldChg chg="addSp delSp modSp ord">
        <pc:chgData name="Stephen Booysen" userId="S::srbooysen@shoprite.co.za::17b2543c-3ec9-4e03-89fd-91fbbae20c85" providerId="AD" clId="Web-{7021450B-53C7-D4C2-B856-BC88B75D6EB7}" dt="2021-06-23T10:01:20.969" v="213"/>
        <pc:sldMkLst>
          <pc:docMk/>
          <pc:sldMk cId="4172404686" sldId="269"/>
        </pc:sldMkLst>
        <pc:spChg chg="add mod">
          <ac:chgData name="Stephen Booysen" userId="S::srbooysen@shoprite.co.za::17b2543c-3ec9-4e03-89fd-91fbbae20c85" providerId="AD" clId="Web-{7021450B-53C7-D4C2-B856-BC88B75D6EB7}" dt="2021-06-23T09:36:12.713" v="22" actId="14100"/>
          <ac:spMkLst>
            <pc:docMk/>
            <pc:sldMk cId="4172404686" sldId="269"/>
            <ac:spMk id="2" creationId="{A7FB8120-E4C9-4F33-8D5F-54B862C479F0}"/>
          </ac:spMkLst>
        </pc:spChg>
        <pc:spChg chg="add">
          <ac:chgData name="Stephen Booysen" userId="S::srbooysen@shoprite.co.za::17b2543c-3ec9-4e03-89fd-91fbbae20c85" providerId="AD" clId="Web-{7021450B-53C7-D4C2-B856-BC88B75D6EB7}" dt="2021-06-23T09:38:41.607" v="30"/>
          <ac:spMkLst>
            <pc:docMk/>
            <pc:sldMk cId="4172404686" sldId="269"/>
            <ac:spMk id="3" creationId="{5FD6C0D9-CC7F-4572-9D0E-386E827BBDE9}"/>
          </ac:spMkLst>
        </pc:spChg>
        <pc:spChg chg="add mod">
          <ac:chgData name="Stephen Booysen" userId="S::srbooysen@shoprite.co.za::17b2543c-3ec9-4e03-89fd-91fbbae20c85" providerId="AD" clId="Web-{7021450B-53C7-D4C2-B856-BC88B75D6EB7}" dt="2021-06-23T09:44:30.944" v="100" actId="20577"/>
          <ac:spMkLst>
            <pc:docMk/>
            <pc:sldMk cId="4172404686" sldId="269"/>
            <ac:spMk id="7" creationId="{AAEB91EB-B480-4F48-9A82-C20B988F12F3}"/>
          </ac:spMkLst>
        </pc:spChg>
        <pc:spChg chg="add">
          <ac:chgData name="Stephen Booysen" userId="S::srbooysen@shoprite.co.za::17b2543c-3ec9-4e03-89fd-91fbbae20c85" providerId="AD" clId="Web-{7021450B-53C7-D4C2-B856-BC88B75D6EB7}" dt="2021-06-23T09:43:05.801" v="80"/>
          <ac:spMkLst>
            <pc:docMk/>
            <pc:sldMk cId="4172404686" sldId="269"/>
            <ac:spMk id="138" creationId="{688213DB-020B-426A-B271-1FBF0CDF0185}"/>
          </ac:spMkLst>
        </pc:spChg>
        <pc:spChg chg="del mod">
          <ac:chgData name="Stephen Booysen" userId="S::srbooysen@shoprite.co.za::17b2543c-3ec9-4e03-89fd-91fbbae20c85" providerId="AD" clId="Web-{7021450B-53C7-D4C2-B856-BC88B75D6EB7}" dt="2021-06-23T09:33:57.085" v="6"/>
          <ac:spMkLst>
            <pc:docMk/>
            <pc:sldMk cId="4172404686" sldId="269"/>
            <ac:spMk id="464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40:34.923" v="58" actId="1076"/>
          <ac:spMkLst>
            <pc:docMk/>
            <pc:sldMk cId="4172404686" sldId="269"/>
            <ac:spMk id="467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33:59.147" v="7" actId="14100"/>
          <ac:spMkLst>
            <pc:docMk/>
            <pc:sldMk cId="4172404686" sldId="269"/>
            <ac:spMk id="470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39:26.984" v="44" actId="20577"/>
          <ac:spMkLst>
            <pc:docMk/>
            <pc:sldMk cId="4172404686" sldId="269"/>
            <ac:spMk id="496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50:37.984" v="115" actId="1076"/>
          <ac:spMkLst>
            <pc:docMk/>
            <pc:sldMk cId="4172404686" sldId="269"/>
            <ac:spMk id="504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33:48.194" v="3" actId="14100"/>
          <ac:spMkLst>
            <pc:docMk/>
            <pc:sldMk cId="4172404686" sldId="269"/>
            <ac:spMk id="515" creationId="{00000000-0000-0000-0000-000000000000}"/>
          </ac:spMkLst>
        </pc:spChg>
        <pc:spChg chg="del mod">
          <ac:chgData name="Stephen Booysen" userId="S::srbooysen@shoprite.co.za::17b2543c-3ec9-4e03-89fd-91fbbae20c85" providerId="AD" clId="Web-{7021450B-53C7-D4C2-B856-BC88B75D6EB7}" dt="2021-06-23T09:33:38.772" v="1"/>
          <ac:spMkLst>
            <pc:docMk/>
            <pc:sldMk cId="4172404686" sldId="269"/>
            <ac:spMk id="588" creationId="{00000000-0000-0000-0000-000000000000}"/>
          </ac:spMkLst>
        </pc:spChg>
        <pc:picChg chg="add mod">
          <ac:chgData name="Stephen Booysen" userId="S::srbooysen@shoprite.co.za::17b2543c-3ec9-4e03-89fd-91fbbae20c85" providerId="AD" clId="Web-{7021450B-53C7-D4C2-B856-BC88B75D6EB7}" dt="2021-06-23T09:39:52.484" v="47" actId="1076"/>
          <ac:picMkLst>
            <pc:docMk/>
            <pc:sldMk cId="4172404686" sldId="269"/>
            <ac:picMk id="4" creationId="{B1E6A672-7006-4E4D-A832-FDDC719B27B9}"/>
          </ac:picMkLst>
        </pc:picChg>
        <pc:picChg chg="add mod">
          <ac:chgData name="Stephen Booysen" userId="S::srbooysen@shoprite.co.za::17b2543c-3ec9-4e03-89fd-91fbbae20c85" providerId="AD" clId="Web-{7021450B-53C7-D4C2-B856-BC88B75D6EB7}" dt="2021-06-23T09:40:52.673" v="60" actId="1076"/>
          <ac:picMkLst>
            <pc:docMk/>
            <pc:sldMk cId="4172404686" sldId="269"/>
            <ac:picMk id="5" creationId="{A1AD70E4-AF9B-46C2-A196-39E65BD22B12}"/>
          </ac:picMkLst>
        </pc:picChg>
        <pc:picChg chg="add mod">
          <ac:chgData name="Stephen Booysen" userId="S::srbooysen@shoprite.co.za::17b2543c-3ec9-4e03-89fd-91fbbae20c85" providerId="AD" clId="Web-{7021450B-53C7-D4C2-B856-BC88B75D6EB7}" dt="2021-06-23T09:40:54.970" v="61" actId="1076"/>
          <ac:picMkLst>
            <pc:docMk/>
            <pc:sldMk cId="4172404686" sldId="269"/>
            <ac:picMk id="6" creationId="{16539527-FD9F-416C-B1D5-7BAC7B07A3BF}"/>
          </ac:picMkLst>
        </pc:picChg>
        <pc:picChg chg="mod">
          <ac:chgData name="Stephen Booysen" userId="S::srbooysen@shoprite.co.za::17b2543c-3ec9-4e03-89fd-91fbbae20c85" providerId="AD" clId="Web-{7021450B-53C7-D4C2-B856-BC88B75D6EB7}" dt="2021-06-23T09:37:37.200" v="28" actId="14100"/>
          <ac:picMkLst>
            <pc:docMk/>
            <pc:sldMk cId="4172404686" sldId="269"/>
            <ac:picMk id="484" creationId="{00000000-0000-0000-0000-000000000000}"/>
          </ac:picMkLst>
        </pc:picChg>
        <pc:picChg chg="mod">
          <ac:chgData name="Stephen Booysen" userId="S::srbooysen@shoprite.co.za::17b2543c-3ec9-4e03-89fd-91fbbae20c85" providerId="AD" clId="Web-{7021450B-53C7-D4C2-B856-BC88B75D6EB7}" dt="2021-06-23T09:37:30.528" v="26" actId="1076"/>
          <ac:picMkLst>
            <pc:docMk/>
            <pc:sldMk cId="4172404686" sldId="269"/>
            <ac:picMk id="503" creationId="{00000000-0000-0000-0000-000000000000}"/>
          </ac:picMkLst>
        </pc:picChg>
        <pc:cxnChg chg="add mod">
          <ac:chgData name="Stephen Booysen" userId="S::srbooysen@shoprite.co.za::17b2543c-3ec9-4e03-89fd-91fbbae20c85" providerId="AD" clId="Web-{7021450B-53C7-D4C2-B856-BC88B75D6EB7}" dt="2021-06-23T09:39:06.186" v="35" actId="1076"/>
          <ac:cxnSpMkLst>
            <pc:docMk/>
            <pc:sldMk cId="4172404686" sldId="269"/>
            <ac:cxnSpMk id="130" creationId="{8C356BDA-D067-42D4-92AD-D28A74ADCC0F}"/>
          </ac:cxnSpMkLst>
        </pc:cxnChg>
        <pc:cxnChg chg="add mod">
          <ac:chgData name="Stephen Booysen" userId="S::srbooysen@shoprite.co.za::17b2543c-3ec9-4e03-89fd-91fbbae20c85" providerId="AD" clId="Web-{7021450B-53C7-D4C2-B856-BC88B75D6EB7}" dt="2021-06-23T09:39:11.358" v="37" actId="1076"/>
          <ac:cxnSpMkLst>
            <pc:docMk/>
            <pc:sldMk cId="4172404686" sldId="269"/>
            <ac:cxnSpMk id="131" creationId="{6E2E4748-0D21-4718-B928-1251ECB565F7}"/>
          </ac:cxnSpMkLst>
        </pc:cxnChg>
        <pc:cxnChg chg="mod">
          <ac:chgData name="Stephen Booysen" userId="S::srbooysen@shoprite.co.za::17b2543c-3ec9-4e03-89fd-91fbbae20c85" providerId="AD" clId="Web-{7021450B-53C7-D4C2-B856-BC88B75D6EB7}" dt="2021-06-23T09:50:37.984" v="115" actId="1076"/>
          <ac:cxnSpMkLst>
            <pc:docMk/>
            <pc:sldMk cId="4172404686" sldId="269"/>
            <ac:cxnSpMk id="526" creationId="{00000000-0000-0000-0000-000000000000}"/>
          </ac:cxnSpMkLst>
        </pc:cxnChg>
      </pc:sldChg>
      <pc:sldChg chg="addSp delSp modSp add ord replId">
        <pc:chgData name="Stephen Booysen" userId="S::srbooysen@shoprite.co.za::17b2543c-3ec9-4e03-89fd-91fbbae20c85" providerId="AD" clId="Web-{7021450B-53C7-D4C2-B856-BC88B75D6EB7}" dt="2021-06-23T10:01:27.469" v="214"/>
        <pc:sldMkLst>
          <pc:docMk/>
          <pc:sldMk cId="1784303046" sldId="270"/>
        </pc:sldMkLst>
        <pc:spChg chg="del">
          <ac:chgData name="Stephen Booysen" userId="S::srbooysen@shoprite.co.za::17b2543c-3ec9-4e03-89fd-91fbbae20c85" providerId="AD" clId="Web-{7021450B-53C7-D4C2-B856-BC88B75D6EB7}" dt="2021-06-23T09:45:01.898" v="102"/>
          <ac:spMkLst>
            <pc:docMk/>
            <pc:sldMk cId="1784303046" sldId="270"/>
            <ac:spMk id="3" creationId="{5FD6C0D9-CC7F-4572-9D0E-386E827BBDE9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46:20.712" v="112" actId="1076"/>
          <ac:spMkLst>
            <pc:docMk/>
            <pc:sldMk cId="1784303046" sldId="270"/>
            <ac:spMk id="7" creationId="{AAEB91EB-B480-4F48-9A82-C20B988F12F3}"/>
          </ac:spMkLst>
        </pc:spChg>
        <pc:spChg chg="mod ord">
          <ac:chgData name="Stephen Booysen" userId="S::srbooysen@shoprite.co.za::17b2543c-3ec9-4e03-89fd-91fbbae20c85" providerId="AD" clId="Web-{7021450B-53C7-D4C2-B856-BC88B75D6EB7}" dt="2021-06-23T09:46:15.978" v="111" actId="14100"/>
          <ac:spMkLst>
            <pc:docMk/>
            <pc:sldMk cId="1784303046" sldId="270"/>
            <ac:spMk id="138" creationId="{688213DB-020B-426A-B271-1FBF0CDF0185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45:33.602" v="105" actId="14100"/>
          <ac:spMkLst>
            <pc:docMk/>
            <pc:sldMk cId="1784303046" sldId="270"/>
            <ac:spMk id="467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49:51.014" v="114" actId="1076"/>
          <ac:spMkLst>
            <pc:docMk/>
            <pc:sldMk cId="1784303046" sldId="270"/>
            <ac:spMk id="504" creationId="{00000000-0000-0000-0000-000000000000}"/>
          </ac:spMkLst>
        </pc:spChg>
        <pc:picChg chg="add mod">
          <ac:chgData name="Stephen Booysen" userId="S::srbooysen@shoprite.co.za::17b2543c-3ec9-4e03-89fd-91fbbae20c85" providerId="AD" clId="Web-{7021450B-53C7-D4C2-B856-BC88B75D6EB7}" dt="2021-06-23T09:51:29.267" v="118" actId="1076"/>
          <ac:picMkLst>
            <pc:docMk/>
            <pc:sldMk cId="1784303046" sldId="270"/>
            <ac:picMk id="128" creationId="{1781EA9E-D4A8-4293-8824-CD7690047FB8}"/>
          </ac:picMkLst>
        </pc:picChg>
        <pc:cxnChg chg="mod">
          <ac:chgData name="Stephen Booysen" userId="S::srbooysen@shoprite.co.za::17b2543c-3ec9-4e03-89fd-91fbbae20c85" providerId="AD" clId="Web-{7021450B-53C7-D4C2-B856-BC88B75D6EB7}" dt="2021-06-23T09:49:51.014" v="114" actId="1076"/>
          <ac:cxnSpMkLst>
            <pc:docMk/>
            <pc:sldMk cId="1784303046" sldId="270"/>
            <ac:cxnSpMk id="526" creationId="{00000000-0000-0000-0000-000000000000}"/>
          </ac:cxnSpMkLst>
        </pc:cxnChg>
      </pc:sldChg>
      <pc:sldChg chg="addSp delSp modSp add ord replId">
        <pc:chgData name="Stephen Booysen" userId="S::srbooysen@shoprite.co.za::17b2543c-3ec9-4e03-89fd-91fbbae20c85" providerId="AD" clId="Web-{7021450B-53C7-D4C2-B856-BC88B75D6EB7}" dt="2021-06-23T10:01:32.219" v="215"/>
        <pc:sldMkLst>
          <pc:docMk/>
          <pc:sldMk cId="3133281398" sldId="271"/>
        </pc:sldMkLst>
        <pc:spChg chg="add mod">
          <ac:chgData name="Stephen Booysen" userId="S::srbooysen@shoprite.co.za::17b2543c-3ec9-4e03-89fd-91fbbae20c85" providerId="AD" clId="Web-{7021450B-53C7-D4C2-B856-BC88B75D6EB7}" dt="2021-06-23T09:53:50.192" v="139" actId="20577"/>
          <ac:spMkLst>
            <pc:docMk/>
            <pc:sldMk cId="3133281398" sldId="271"/>
            <ac:spMk id="3" creationId="{F0D1F78B-5DA5-4064-882D-D5268E868FBC}"/>
          </ac:spMkLst>
        </pc:spChg>
        <pc:spChg chg="del mod">
          <ac:chgData name="Stephen Booysen" userId="S::srbooysen@shoprite.co.za::17b2543c-3ec9-4e03-89fd-91fbbae20c85" providerId="AD" clId="Web-{7021450B-53C7-D4C2-B856-BC88B75D6EB7}" dt="2021-06-23T09:52:41.753" v="126"/>
          <ac:spMkLst>
            <pc:docMk/>
            <pc:sldMk cId="3133281398" sldId="271"/>
            <ac:spMk id="7" creationId="{AAEB91EB-B480-4F48-9A82-C20B988F12F3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52:24.784" v="123" actId="1076"/>
          <ac:spMkLst>
            <pc:docMk/>
            <pc:sldMk cId="3133281398" sldId="271"/>
            <ac:spMk id="138" creationId="{688213DB-020B-426A-B271-1FBF0CDF0185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59:01.497" v="176" actId="20577"/>
          <ac:spMkLst>
            <pc:docMk/>
            <pc:sldMk cId="3133281398" sldId="271"/>
            <ac:spMk id="455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51:59.549" v="122" actId="14100"/>
          <ac:spMkLst>
            <pc:docMk/>
            <pc:sldMk cId="3133281398" sldId="271"/>
            <ac:spMk id="467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58:11.730" v="155" actId="14100"/>
          <ac:spMkLst>
            <pc:docMk/>
            <pc:sldMk cId="3133281398" sldId="271"/>
            <ac:spMk id="495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58:19.089" v="157" actId="14100"/>
          <ac:spMkLst>
            <pc:docMk/>
            <pc:sldMk cId="3133281398" sldId="271"/>
            <ac:spMk id="496" creationId="{00000000-0000-0000-0000-000000000000}"/>
          </ac:spMkLst>
        </pc:spChg>
        <pc:spChg chg="del">
          <ac:chgData name="Stephen Booysen" userId="S::srbooysen@shoprite.co.za::17b2543c-3ec9-4e03-89fd-91fbbae20c85" providerId="AD" clId="Web-{7021450B-53C7-D4C2-B856-BC88B75D6EB7}" dt="2021-06-23T09:58:14.355" v="156"/>
          <ac:spMkLst>
            <pc:docMk/>
            <pc:sldMk cId="3133281398" sldId="271"/>
            <ac:spMk id="497" creationId="{00000000-0000-0000-0000-000000000000}"/>
          </ac:spMkLst>
        </pc:spChg>
        <pc:spChg chg="del">
          <ac:chgData name="Stephen Booysen" userId="S::srbooysen@shoprite.co.za::17b2543c-3ec9-4e03-89fd-91fbbae20c85" providerId="AD" clId="Web-{7021450B-53C7-D4C2-B856-BC88B75D6EB7}" dt="2021-06-23T09:51:53.564" v="120"/>
          <ac:spMkLst>
            <pc:docMk/>
            <pc:sldMk cId="3133281398" sldId="271"/>
            <ac:spMk id="500" creationId="{00000000-0000-0000-0000-000000000000}"/>
          </ac:spMkLst>
        </pc:spChg>
        <pc:spChg chg="del">
          <ac:chgData name="Stephen Booysen" userId="S::srbooysen@shoprite.co.za::17b2543c-3ec9-4e03-89fd-91fbbae20c85" providerId="AD" clId="Web-{7021450B-53C7-D4C2-B856-BC88B75D6EB7}" dt="2021-06-23T09:57:55.120" v="151"/>
          <ac:spMkLst>
            <pc:docMk/>
            <pc:sldMk cId="3133281398" sldId="271"/>
            <ac:spMk id="506" creationId="{00000000-0000-0000-0000-000000000000}"/>
          </ac:spMkLst>
        </pc:spChg>
        <pc:spChg chg="del">
          <ac:chgData name="Stephen Booysen" userId="S::srbooysen@shoprite.co.za::17b2543c-3ec9-4e03-89fd-91fbbae20c85" providerId="AD" clId="Web-{7021450B-53C7-D4C2-B856-BC88B75D6EB7}" dt="2021-06-23T09:57:25.338" v="140"/>
          <ac:spMkLst>
            <pc:docMk/>
            <pc:sldMk cId="3133281398" sldId="271"/>
            <ac:spMk id="507" creationId="{00000000-0000-0000-0000-000000000000}"/>
          </ac:spMkLst>
        </pc:spChg>
        <pc:spChg chg="del">
          <ac:chgData name="Stephen Booysen" userId="S::srbooysen@shoprite.co.za::17b2543c-3ec9-4e03-89fd-91fbbae20c85" providerId="AD" clId="Web-{7021450B-53C7-D4C2-B856-BC88B75D6EB7}" dt="2021-06-23T09:58:22.792" v="158"/>
          <ac:spMkLst>
            <pc:docMk/>
            <pc:sldMk cId="3133281398" sldId="271"/>
            <ac:spMk id="508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59:11.481" v="180" actId="20577"/>
          <ac:spMkLst>
            <pc:docMk/>
            <pc:sldMk cId="3133281398" sldId="271"/>
            <ac:spMk id="509" creationId="{00000000-0000-0000-0000-000000000000}"/>
          </ac:spMkLst>
        </pc:spChg>
        <pc:spChg chg="del">
          <ac:chgData name="Stephen Booysen" userId="S::srbooysen@shoprite.co.za::17b2543c-3ec9-4e03-89fd-91fbbae20c85" providerId="AD" clId="Web-{7021450B-53C7-D4C2-B856-BC88B75D6EB7}" dt="2021-06-23T09:58:28.355" v="161"/>
          <ac:spMkLst>
            <pc:docMk/>
            <pc:sldMk cId="3133281398" sldId="271"/>
            <ac:spMk id="514" creationId="{00000000-0000-0000-0000-000000000000}"/>
          </ac:spMkLst>
        </pc:spChg>
        <pc:spChg chg="mod">
          <ac:chgData name="Stephen Booysen" userId="S::srbooysen@shoprite.co.za::17b2543c-3ec9-4e03-89fd-91fbbae20c85" providerId="AD" clId="Web-{7021450B-53C7-D4C2-B856-BC88B75D6EB7}" dt="2021-06-23T09:59:52.857" v="205" actId="20577"/>
          <ac:spMkLst>
            <pc:docMk/>
            <pc:sldMk cId="3133281398" sldId="271"/>
            <ac:spMk id="515" creationId="{00000000-0000-0000-0000-000000000000}"/>
          </ac:spMkLst>
        </pc:spChg>
        <pc:spChg chg="del">
          <ac:chgData name="Stephen Booysen" userId="S::srbooysen@shoprite.co.za::17b2543c-3ec9-4e03-89fd-91fbbae20c85" providerId="AD" clId="Web-{7021450B-53C7-D4C2-B856-BC88B75D6EB7}" dt="2021-06-23T09:58:06.808" v="154"/>
          <ac:spMkLst>
            <pc:docMk/>
            <pc:sldMk cId="3133281398" sldId="271"/>
            <ac:spMk id="549" creationId="{00000000-0000-0000-0000-000000000000}"/>
          </ac:spMkLst>
        </pc:spChg>
        <pc:spChg chg="del">
          <ac:chgData name="Stephen Booysen" userId="S::srbooysen@shoprite.co.za::17b2543c-3ec9-4e03-89fd-91fbbae20c85" providerId="AD" clId="Web-{7021450B-53C7-D4C2-B856-BC88B75D6EB7}" dt="2021-06-23T09:57:27.354" v="141"/>
          <ac:spMkLst>
            <pc:docMk/>
            <pc:sldMk cId="3133281398" sldId="271"/>
            <ac:spMk id="584" creationId="{00000000-0000-0000-0000-000000000000}"/>
          </ac:spMkLst>
        </pc:spChg>
        <pc:spChg chg="del">
          <ac:chgData name="Stephen Booysen" userId="S::srbooysen@shoprite.co.za::17b2543c-3ec9-4e03-89fd-91fbbae20c85" providerId="AD" clId="Web-{7021450B-53C7-D4C2-B856-BC88B75D6EB7}" dt="2021-06-23T09:57:29.338" v="142"/>
          <ac:spMkLst>
            <pc:docMk/>
            <pc:sldMk cId="3133281398" sldId="271"/>
            <ac:spMk id="586" creationId="{00000000-0000-0000-0000-000000000000}"/>
          </ac:spMkLst>
        </pc:spChg>
        <pc:picChg chg="mod">
          <ac:chgData name="Stephen Booysen" userId="S::srbooysen@shoprite.co.za::17b2543c-3ec9-4e03-89fd-91fbbae20c85" providerId="AD" clId="Web-{7021450B-53C7-D4C2-B856-BC88B75D6EB7}" dt="2021-06-23T09:59:55.060" v="206" actId="1076"/>
          <ac:picMkLst>
            <pc:docMk/>
            <pc:sldMk cId="3133281398" sldId="271"/>
            <ac:picMk id="4" creationId="{B1E6A672-7006-4E4D-A832-FDDC719B27B9}"/>
          </ac:picMkLst>
        </pc:picChg>
        <pc:picChg chg="add mod">
          <ac:chgData name="Stephen Booysen" userId="S::srbooysen@shoprite.co.za::17b2543c-3ec9-4e03-89fd-91fbbae20c85" providerId="AD" clId="Web-{7021450B-53C7-D4C2-B856-BC88B75D6EB7}" dt="2021-06-23T09:52:48.284" v="128" actId="1076"/>
          <ac:picMkLst>
            <pc:docMk/>
            <pc:sldMk cId="3133281398" sldId="271"/>
            <ac:picMk id="129" creationId="{423B3C4A-873D-4577-AB7F-866D6CA287CB}"/>
          </ac:picMkLst>
        </pc:picChg>
        <pc:picChg chg="add mod">
          <ac:chgData name="Stephen Booysen" userId="S::srbooysen@shoprite.co.za::17b2543c-3ec9-4e03-89fd-91fbbae20c85" providerId="AD" clId="Web-{7021450B-53C7-D4C2-B856-BC88B75D6EB7}" dt="2021-06-23T09:57:42.041" v="147" actId="1076"/>
          <ac:picMkLst>
            <pc:docMk/>
            <pc:sldMk cId="3133281398" sldId="271"/>
            <ac:picMk id="134" creationId="{D2CAC6C1-0A6C-4159-8DFD-914E236B2D42}"/>
          </ac:picMkLst>
        </pc:picChg>
        <pc:picChg chg="add mod">
          <ac:chgData name="Stephen Booysen" userId="S::srbooysen@shoprite.co.za::17b2543c-3ec9-4e03-89fd-91fbbae20c85" providerId="AD" clId="Web-{7021450B-53C7-D4C2-B856-BC88B75D6EB7}" dt="2021-06-23T10:00:09.154" v="210" actId="1076"/>
          <ac:picMkLst>
            <pc:docMk/>
            <pc:sldMk cId="3133281398" sldId="271"/>
            <ac:picMk id="135" creationId="{F262886A-A9A4-4982-B2BF-079D4C065EBD}"/>
          </ac:picMkLst>
        </pc:picChg>
        <pc:picChg chg="add mod">
          <ac:chgData name="Stephen Booysen" userId="S::srbooysen@shoprite.co.za::17b2543c-3ec9-4e03-89fd-91fbbae20c85" providerId="AD" clId="Web-{7021450B-53C7-D4C2-B856-BC88B75D6EB7}" dt="2021-06-23T10:00:16.920" v="212" actId="1076"/>
          <ac:picMkLst>
            <pc:docMk/>
            <pc:sldMk cId="3133281398" sldId="271"/>
            <ac:picMk id="136" creationId="{702F3288-292F-41B9-9965-1680EC6369F5}"/>
          </ac:picMkLst>
        </pc:picChg>
        <pc:picChg chg="del">
          <ac:chgData name="Stephen Booysen" userId="S::srbooysen@shoprite.co.za::17b2543c-3ec9-4e03-89fd-91fbbae20c85" providerId="AD" clId="Web-{7021450B-53C7-D4C2-B856-BC88B75D6EB7}" dt="2021-06-23T09:51:56.111" v="121"/>
          <ac:picMkLst>
            <pc:docMk/>
            <pc:sldMk cId="3133281398" sldId="271"/>
            <ac:picMk id="550" creationId="{00000000-0000-0000-0000-000000000000}"/>
          </ac:picMkLst>
        </pc:picChg>
        <pc:picChg chg="del">
          <ac:chgData name="Stephen Booysen" userId="S::srbooysen@shoprite.co.za::17b2543c-3ec9-4e03-89fd-91fbbae20c85" providerId="AD" clId="Web-{7021450B-53C7-D4C2-B856-BC88B75D6EB7}" dt="2021-06-23T09:57:35.948" v="145"/>
          <ac:picMkLst>
            <pc:docMk/>
            <pc:sldMk cId="3133281398" sldId="271"/>
            <ac:picMk id="557" creationId="{00000000-0000-0000-0000-000000000000}"/>
          </ac:picMkLst>
        </pc:picChg>
        <pc:picChg chg="del">
          <ac:chgData name="Stephen Booysen" userId="S::srbooysen@shoprite.co.za::17b2543c-3ec9-4e03-89fd-91fbbae20c85" providerId="AD" clId="Web-{7021450B-53C7-D4C2-B856-BC88B75D6EB7}" dt="2021-06-23T09:58:05.011" v="153"/>
          <ac:picMkLst>
            <pc:docMk/>
            <pc:sldMk cId="3133281398" sldId="271"/>
            <ac:picMk id="558" creationId="{00000000-0000-0000-0000-000000000000}"/>
          </ac:picMkLst>
        </pc:picChg>
        <pc:picChg chg="del">
          <ac:chgData name="Stephen Booysen" userId="S::srbooysen@shoprite.co.za::17b2543c-3ec9-4e03-89fd-91fbbae20c85" providerId="AD" clId="Web-{7021450B-53C7-D4C2-B856-BC88B75D6EB7}" dt="2021-06-23T09:58:03.089" v="152"/>
          <ac:picMkLst>
            <pc:docMk/>
            <pc:sldMk cId="3133281398" sldId="271"/>
            <ac:picMk id="560" creationId="{00000000-0000-0000-0000-000000000000}"/>
          </ac:picMkLst>
        </pc:picChg>
        <pc:picChg chg="del">
          <ac:chgData name="Stephen Booysen" userId="S::srbooysen@shoprite.co.za::17b2543c-3ec9-4e03-89fd-91fbbae20c85" providerId="AD" clId="Web-{7021450B-53C7-D4C2-B856-BC88B75D6EB7}" dt="2021-06-23T09:58:24.777" v="159"/>
          <ac:picMkLst>
            <pc:docMk/>
            <pc:sldMk cId="3133281398" sldId="271"/>
            <ac:picMk id="561" creationId="{00000000-0000-0000-0000-000000000000}"/>
          </ac:picMkLst>
        </pc:picChg>
        <pc:picChg chg="del">
          <ac:chgData name="Stephen Booysen" userId="S::srbooysen@shoprite.co.za::17b2543c-3ec9-4e03-89fd-91fbbae20c85" providerId="AD" clId="Web-{7021450B-53C7-D4C2-B856-BC88B75D6EB7}" dt="2021-06-23T09:57:31.072" v="143"/>
          <ac:picMkLst>
            <pc:docMk/>
            <pc:sldMk cId="3133281398" sldId="271"/>
            <ac:picMk id="562" creationId="{00000000-0000-0000-0000-000000000000}"/>
          </ac:picMkLst>
        </pc:picChg>
        <pc:picChg chg="del">
          <ac:chgData name="Stephen Booysen" userId="S::srbooysen@shoprite.co.za::17b2543c-3ec9-4e03-89fd-91fbbae20c85" providerId="AD" clId="Web-{7021450B-53C7-D4C2-B856-BC88B75D6EB7}" dt="2021-06-23T09:58:26.527" v="160"/>
          <ac:picMkLst>
            <pc:docMk/>
            <pc:sldMk cId="3133281398" sldId="271"/>
            <ac:picMk id="567" creationId="{00000000-0000-0000-0000-000000000000}"/>
          </ac:picMkLst>
        </pc:picChg>
        <pc:picChg chg="del">
          <ac:chgData name="Stephen Booysen" userId="S::srbooysen@shoprite.co.za::17b2543c-3ec9-4e03-89fd-91fbbae20c85" providerId="AD" clId="Web-{7021450B-53C7-D4C2-B856-BC88B75D6EB7}" dt="2021-06-23T09:58:30.136" v="163"/>
          <ac:picMkLst>
            <pc:docMk/>
            <pc:sldMk cId="3133281398" sldId="271"/>
            <ac:picMk id="569" creationId="{00000000-0000-0000-0000-000000000000}"/>
          </ac:picMkLst>
        </pc:picChg>
        <pc:picChg chg="del">
          <ac:chgData name="Stephen Booysen" userId="S::srbooysen@shoprite.co.za::17b2543c-3ec9-4e03-89fd-91fbbae20c85" providerId="AD" clId="Web-{7021450B-53C7-D4C2-B856-BC88B75D6EB7}" dt="2021-06-23T09:58:30.089" v="162"/>
          <ac:picMkLst>
            <pc:docMk/>
            <pc:sldMk cId="3133281398" sldId="271"/>
            <ac:picMk id="575" creationId="{00000000-0000-0000-0000-000000000000}"/>
          </ac:picMkLst>
        </pc:picChg>
        <pc:picChg chg="del">
          <ac:chgData name="Stephen Booysen" userId="S::srbooysen@shoprite.co.za::17b2543c-3ec9-4e03-89fd-91fbbae20c85" providerId="AD" clId="Web-{7021450B-53C7-D4C2-B856-BC88B75D6EB7}" dt="2021-06-23T09:57:32.854" v="144"/>
          <ac:picMkLst>
            <pc:docMk/>
            <pc:sldMk cId="3133281398" sldId="271"/>
            <ac:picMk id="585" creationId="{00000000-0000-0000-0000-000000000000}"/>
          </ac:picMkLst>
        </pc:picChg>
        <pc:cxnChg chg="mod">
          <ac:chgData name="Stephen Booysen" userId="S::srbooysen@shoprite.co.za::17b2543c-3ec9-4e03-89fd-91fbbae20c85" providerId="AD" clId="Web-{7021450B-53C7-D4C2-B856-BC88B75D6EB7}" dt="2021-06-23T09:57:55.120" v="151"/>
          <ac:cxnSpMkLst>
            <pc:docMk/>
            <pc:sldMk cId="3133281398" sldId="271"/>
            <ac:cxnSpMk id="527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7021450B-53C7-D4C2-B856-BC88B75D6EB7}" dt="2021-06-23T09:57:55.120" v="151"/>
          <ac:cxnSpMkLst>
            <pc:docMk/>
            <pc:sldMk cId="3133281398" sldId="271"/>
            <ac:cxnSpMk id="528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7021450B-53C7-D4C2-B856-BC88B75D6EB7}" dt="2021-06-23T09:51:53.564" v="120"/>
          <ac:cxnSpMkLst>
            <pc:docMk/>
            <pc:sldMk cId="3133281398" sldId="271"/>
            <ac:cxnSpMk id="529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7021450B-53C7-D4C2-B856-BC88B75D6EB7}" dt="2021-06-23T09:58:06.808" v="154"/>
          <ac:cxnSpMkLst>
            <pc:docMk/>
            <pc:sldMk cId="3133281398" sldId="271"/>
            <ac:cxnSpMk id="555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7021450B-53C7-D4C2-B856-BC88B75D6EB7}" dt="2021-06-23T09:58:06.808" v="154"/>
          <ac:cxnSpMkLst>
            <pc:docMk/>
            <pc:sldMk cId="3133281398" sldId="271"/>
            <ac:cxnSpMk id="556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7021450B-53C7-D4C2-B856-BC88B75D6EB7}" dt="2021-06-23T09:58:22.792" v="158"/>
          <ac:cxnSpMkLst>
            <pc:docMk/>
            <pc:sldMk cId="3133281398" sldId="271"/>
            <ac:cxnSpMk id="571" creationId="{00000000-0000-0000-0000-000000000000}"/>
          </ac:cxnSpMkLst>
        </pc:cxnChg>
        <pc:cxnChg chg="del mod">
          <ac:chgData name="Stephen Booysen" userId="S::srbooysen@shoprite.co.za::17b2543c-3ec9-4e03-89fd-91fbbae20c85" providerId="AD" clId="Web-{7021450B-53C7-D4C2-B856-BC88B75D6EB7}" dt="2021-06-23T09:58:32.043" v="164"/>
          <ac:cxnSpMkLst>
            <pc:docMk/>
            <pc:sldMk cId="3133281398" sldId="271"/>
            <ac:cxnSpMk id="573" creationId="{00000000-0000-0000-0000-000000000000}"/>
          </ac:cxnSpMkLst>
        </pc:cxnChg>
      </pc:sldChg>
    </pc:docChg>
  </pc:docChgLst>
  <pc:docChgLst>
    <pc:chgData name="Stephen Booysen" userId="S::srbooysen@shoprite.co.za::17b2543c-3ec9-4e03-89fd-91fbbae20c85" providerId="AD" clId="Web-{B42C2195-6BAF-4123-B752-73053F13C6EB}"/>
    <pc:docChg chg="delSld">
      <pc:chgData name="Stephen Booysen" userId="S::srbooysen@shoprite.co.za::17b2543c-3ec9-4e03-89fd-91fbbae20c85" providerId="AD" clId="Web-{B42C2195-6BAF-4123-B752-73053F13C6EB}" dt="2021-08-04T14:17:08.271" v="0"/>
      <pc:docMkLst>
        <pc:docMk/>
      </pc:docMkLst>
      <pc:sldChg chg="del">
        <pc:chgData name="Stephen Booysen" userId="S::srbooysen@shoprite.co.za::17b2543c-3ec9-4e03-89fd-91fbbae20c85" providerId="AD" clId="Web-{B42C2195-6BAF-4123-B752-73053F13C6EB}" dt="2021-08-04T14:17:08.271" v="0"/>
        <pc:sldMkLst>
          <pc:docMk/>
          <pc:sldMk cId="1385009541" sldId="272"/>
        </pc:sldMkLst>
      </pc:sldChg>
    </pc:docChg>
  </pc:docChgLst>
  <pc:docChgLst>
    <pc:chgData name="Stephen Booysen" userId="S::srbooysen@shoprite.co.za::17b2543c-3ec9-4e03-89fd-91fbbae20c85" providerId="AD" clId="Web-{4C4AEACB-80E5-170A-39F3-DFBF3FF35274}"/>
    <pc:docChg chg="addSld delSld modSld sldOrd">
      <pc:chgData name="Stephen Booysen" userId="S::srbooysen@shoprite.co.za::17b2543c-3ec9-4e03-89fd-91fbbae20c85" providerId="AD" clId="Web-{4C4AEACB-80E5-170A-39F3-DFBF3FF35274}" dt="2021-06-23T09:33:16.689" v="203" actId="14100"/>
      <pc:docMkLst>
        <pc:docMk/>
      </pc:docMkLst>
      <pc:sldChg chg="del">
        <pc:chgData name="Stephen Booysen" userId="S::srbooysen@shoprite.co.za::17b2543c-3ec9-4e03-89fd-91fbbae20c85" providerId="AD" clId="Web-{4C4AEACB-80E5-170A-39F3-DFBF3FF35274}" dt="2021-06-23T09:19:33.740" v="0"/>
        <pc:sldMkLst>
          <pc:docMk/>
          <pc:sldMk cId="0" sldId="257"/>
        </pc:sldMkLst>
      </pc:sldChg>
      <pc:sldChg chg="del">
        <pc:chgData name="Stephen Booysen" userId="S::srbooysen@shoprite.co.za::17b2543c-3ec9-4e03-89fd-91fbbae20c85" providerId="AD" clId="Web-{4C4AEACB-80E5-170A-39F3-DFBF3FF35274}" dt="2021-06-23T09:19:45.193" v="3"/>
        <pc:sldMkLst>
          <pc:docMk/>
          <pc:sldMk cId="0" sldId="260"/>
        </pc:sldMkLst>
      </pc:sldChg>
      <pc:sldChg chg="del">
        <pc:chgData name="Stephen Booysen" userId="S::srbooysen@shoprite.co.za::17b2543c-3ec9-4e03-89fd-91fbbae20c85" providerId="AD" clId="Web-{4C4AEACB-80E5-170A-39F3-DFBF3FF35274}" dt="2021-06-23T09:19:45.178" v="2"/>
        <pc:sldMkLst>
          <pc:docMk/>
          <pc:sldMk cId="0" sldId="261"/>
        </pc:sldMkLst>
      </pc:sldChg>
      <pc:sldChg chg="del">
        <pc:chgData name="Stephen Booysen" userId="S::srbooysen@shoprite.co.za::17b2543c-3ec9-4e03-89fd-91fbbae20c85" providerId="AD" clId="Web-{4C4AEACB-80E5-170A-39F3-DFBF3FF35274}" dt="2021-06-23T09:19:45.178" v="1"/>
        <pc:sldMkLst>
          <pc:docMk/>
          <pc:sldMk cId="0" sldId="262"/>
        </pc:sldMkLst>
      </pc:sldChg>
      <pc:sldChg chg="addSp delSp modSp">
        <pc:chgData name="Stephen Booysen" userId="S::srbooysen@shoprite.co.za::17b2543c-3ec9-4e03-89fd-91fbbae20c85" providerId="AD" clId="Web-{4C4AEACB-80E5-170A-39F3-DFBF3FF35274}" dt="2021-06-23T09:31:00.640" v="166" actId="20577"/>
        <pc:sldMkLst>
          <pc:docMk/>
          <pc:sldMk cId="0" sldId="263"/>
        </pc:sldMkLst>
        <pc:spChg chg="mod">
          <ac:chgData name="Stephen Booysen" userId="S::srbooysen@shoprite.co.za::17b2543c-3ec9-4e03-89fd-91fbbae20c85" providerId="AD" clId="Web-{4C4AEACB-80E5-170A-39F3-DFBF3FF35274}" dt="2021-06-23T09:31:00.640" v="166" actId="20577"/>
          <ac:spMkLst>
            <pc:docMk/>
            <pc:sldMk cId="0" sldId="263"/>
            <ac:spMk id="455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6:40.558" v="138" actId="1076"/>
          <ac:spMkLst>
            <pc:docMk/>
            <pc:sldMk cId="0" sldId="263"/>
            <ac:spMk id="457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6:40.730" v="142" actId="1076"/>
          <ac:spMkLst>
            <pc:docMk/>
            <pc:sldMk cId="0" sldId="263"/>
            <ac:spMk id="458" creationId="{00000000-0000-0000-0000-000000000000}"/>
          </ac:spMkLst>
        </pc:spChg>
        <pc:spChg chg="mod ord">
          <ac:chgData name="Stephen Booysen" userId="S::srbooysen@shoprite.co.za::17b2543c-3ec9-4e03-89fd-91fbbae20c85" providerId="AD" clId="Web-{4C4AEACB-80E5-170A-39F3-DFBF3FF35274}" dt="2021-06-23T09:25:52.386" v="127" actId="1076"/>
          <ac:spMkLst>
            <pc:docMk/>
            <pc:sldMk cId="0" sldId="263"/>
            <ac:spMk id="461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5:40.636" v="125" actId="1076"/>
          <ac:spMkLst>
            <pc:docMk/>
            <pc:sldMk cId="0" sldId="263"/>
            <ac:spMk id="462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5:59.964" v="128" actId="1076"/>
          <ac:spMkLst>
            <pc:docMk/>
            <pc:sldMk cId="0" sldId="263"/>
            <ac:spMk id="463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6:40.480" v="136" actId="1076"/>
          <ac:spMkLst>
            <pc:docMk/>
            <pc:sldMk cId="0" sldId="263"/>
            <ac:spMk id="465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7:11.434" v="148" actId="14100"/>
          <ac:spMkLst>
            <pc:docMk/>
            <pc:sldMk cId="0" sldId="263"/>
            <ac:spMk id="467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6:40.527" v="137" actId="1076"/>
          <ac:spMkLst>
            <pc:docMk/>
            <pc:sldMk cId="0" sldId="263"/>
            <ac:spMk id="468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12.617" v="69" actId="1076"/>
          <ac:spMkLst>
            <pc:docMk/>
            <pc:sldMk cId="0" sldId="263"/>
            <ac:spMk id="470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6:40.590" v="139" actId="1076"/>
          <ac:spMkLst>
            <pc:docMk/>
            <pc:sldMk cId="0" sldId="263"/>
            <ac:spMk id="473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6:40.636" v="140" actId="1076"/>
          <ac:spMkLst>
            <pc:docMk/>
            <pc:sldMk cId="0" sldId="263"/>
            <ac:spMk id="488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38.914" v="79" actId="1076"/>
          <ac:spMkLst>
            <pc:docMk/>
            <pc:sldMk cId="0" sldId="263"/>
            <ac:spMk id="491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12.727" v="71" actId="1076"/>
          <ac:spMkLst>
            <pc:docMk/>
            <pc:sldMk cId="0" sldId="263"/>
            <ac:spMk id="492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12.820" v="72" actId="1076"/>
          <ac:spMkLst>
            <pc:docMk/>
            <pc:sldMk cId="0" sldId="263"/>
            <ac:spMk id="494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12.930" v="73" actId="1076"/>
          <ac:spMkLst>
            <pc:docMk/>
            <pc:sldMk cId="0" sldId="263"/>
            <ac:spMk id="495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12.992" v="74" actId="1076"/>
          <ac:spMkLst>
            <pc:docMk/>
            <pc:sldMk cId="0" sldId="263"/>
            <ac:spMk id="496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13.070" v="75" actId="1076"/>
          <ac:spMkLst>
            <pc:docMk/>
            <pc:sldMk cId="0" sldId="263"/>
            <ac:spMk id="497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38.993" v="80" actId="1076"/>
          <ac:spMkLst>
            <pc:docMk/>
            <pc:sldMk cId="0" sldId="263"/>
            <ac:spMk id="504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39.102" v="81" actId="1076"/>
          <ac:spMkLst>
            <pc:docMk/>
            <pc:sldMk cId="0" sldId="263"/>
            <ac:spMk id="505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39.211" v="82" actId="1076"/>
          <ac:spMkLst>
            <pc:docMk/>
            <pc:sldMk cId="0" sldId="263"/>
            <ac:spMk id="506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39.321" v="83" actId="1076"/>
          <ac:spMkLst>
            <pc:docMk/>
            <pc:sldMk cId="0" sldId="263"/>
            <ac:spMk id="507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39.446" v="84" actId="1076"/>
          <ac:spMkLst>
            <pc:docMk/>
            <pc:sldMk cId="0" sldId="263"/>
            <ac:spMk id="508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13.180" v="76" actId="1076"/>
          <ac:spMkLst>
            <pc:docMk/>
            <pc:sldMk cId="0" sldId="263"/>
            <ac:spMk id="509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6:00.995" v="129" actId="1076"/>
          <ac:spMkLst>
            <pc:docMk/>
            <pc:sldMk cId="0" sldId="263"/>
            <ac:spMk id="512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6:40.808" v="143" actId="1076"/>
          <ac:spMkLst>
            <pc:docMk/>
            <pc:sldMk cId="0" sldId="263"/>
            <ac:spMk id="513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39.508" v="85" actId="1076"/>
          <ac:spMkLst>
            <pc:docMk/>
            <pc:sldMk cId="0" sldId="263"/>
            <ac:spMk id="514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2:13.242" v="77" actId="1076"/>
          <ac:spMkLst>
            <pc:docMk/>
            <pc:sldMk cId="0" sldId="263"/>
            <ac:spMk id="515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4:30.260" v="104" actId="1076"/>
          <ac:spMkLst>
            <pc:docMk/>
            <pc:sldMk cId="0" sldId="263"/>
            <ac:spMk id="532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4:30.353" v="105" actId="1076"/>
          <ac:spMkLst>
            <pc:docMk/>
            <pc:sldMk cId="0" sldId="263"/>
            <ac:spMk id="533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4:30.416" v="106" actId="1076"/>
          <ac:spMkLst>
            <pc:docMk/>
            <pc:sldMk cId="0" sldId="263"/>
            <ac:spMk id="535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4:30.463" v="107" actId="1076"/>
          <ac:spMkLst>
            <pc:docMk/>
            <pc:sldMk cId="0" sldId="263"/>
            <ac:spMk id="536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4:30.541" v="108" actId="1076"/>
          <ac:spMkLst>
            <pc:docMk/>
            <pc:sldMk cId="0" sldId="263"/>
            <ac:spMk id="537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4:30.682" v="110" actId="1076"/>
          <ac:spMkLst>
            <pc:docMk/>
            <pc:sldMk cId="0" sldId="263"/>
            <ac:spMk id="541" creationId="{00000000-0000-0000-0000-000000000000}"/>
          </ac:spMkLst>
        </pc:spChg>
        <pc:spChg chg="del">
          <ac:chgData name="Stephen Booysen" userId="S::srbooysen@shoprite.co.za::17b2543c-3ec9-4e03-89fd-91fbbae20c85" providerId="AD" clId="Web-{4C4AEACB-80E5-170A-39F3-DFBF3FF35274}" dt="2021-06-23T09:21:37.273" v="49"/>
          <ac:spMkLst>
            <pc:docMk/>
            <pc:sldMk cId="0" sldId="263"/>
            <ac:spMk id="548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24:30.791" v="113" actId="1076"/>
          <ac:spMkLst>
            <pc:docMk/>
            <pc:sldMk cId="0" sldId="263"/>
            <ac:spMk id="582" creationId="{00000000-0000-0000-0000-000000000000}"/>
          </ac:spMkLst>
        </pc:spChg>
        <pc:picChg chg="mod">
          <ac:chgData name="Stephen Booysen" userId="S::srbooysen@shoprite.co.za::17b2543c-3ec9-4e03-89fd-91fbbae20c85" providerId="AD" clId="Web-{4C4AEACB-80E5-170A-39F3-DFBF3FF35274}" dt="2021-06-23T09:27:29.278" v="150" actId="1076"/>
          <ac:picMkLst>
            <pc:docMk/>
            <pc:sldMk cId="0" sldId="263"/>
            <ac:picMk id="476" creationId="{00000000-0000-0000-0000-000000000000}"/>
          </ac:picMkLst>
        </pc:picChg>
        <pc:picChg chg="del">
          <ac:chgData name="Stephen Booysen" userId="S::srbooysen@shoprite.co.za::17b2543c-3ec9-4e03-89fd-91fbbae20c85" providerId="AD" clId="Web-{4C4AEACB-80E5-170A-39F3-DFBF3FF35274}" dt="2021-06-23T09:27:23.856" v="149"/>
          <ac:picMkLst>
            <pc:docMk/>
            <pc:sldMk cId="0" sldId="263"/>
            <ac:picMk id="477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2:12.648" v="70" actId="1076"/>
          <ac:picMkLst>
            <pc:docMk/>
            <pc:sldMk cId="0" sldId="263"/>
            <ac:picMk id="485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2:38.883" v="78" actId="1076"/>
          <ac:picMkLst>
            <pc:docMk/>
            <pc:sldMk cId="0" sldId="263"/>
            <ac:picMk id="486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6:40.668" v="141" actId="1076"/>
          <ac:picMkLst>
            <pc:docMk/>
            <pc:sldMk cId="0" sldId="263"/>
            <ac:picMk id="489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4:30.572" v="109" actId="1076"/>
          <ac:picMkLst>
            <pc:docMk/>
            <pc:sldMk cId="0" sldId="263"/>
            <ac:picMk id="539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1:32.273" v="47" actId="1076"/>
          <ac:picMkLst>
            <pc:docMk/>
            <pc:sldMk cId="0" sldId="263"/>
            <ac:picMk id="552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6:40.871" v="145" actId="1076"/>
          <ac:picMkLst>
            <pc:docMk/>
            <pc:sldMk cId="0" sldId="263"/>
            <ac:picMk id="553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6:40.902" v="146" actId="1076"/>
          <ac:picMkLst>
            <pc:docMk/>
            <pc:sldMk cId="0" sldId="263"/>
            <ac:picMk id="554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1:34.664" v="48" actId="1076"/>
          <ac:picMkLst>
            <pc:docMk/>
            <pc:sldMk cId="0" sldId="263"/>
            <ac:picMk id="557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2:44.368" v="86" actId="1076"/>
          <ac:picMkLst>
            <pc:docMk/>
            <pc:sldMk cId="0" sldId="263"/>
            <ac:picMk id="560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2:53.180" v="88" actId="1076"/>
          <ac:picMkLst>
            <pc:docMk/>
            <pc:sldMk cId="0" sldId="263"/>
            <ac:picMk id="561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2:48.008" v="87" actId="1076"/>
          <ac:picMkLst>
            <pc:docMk/>
            <pc:sldMk cId="0" sldId="263"/>
            <ac:picMk id="562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6:30.230" v="134" actId="1076"/>
          <ac:picMkLst>
            <pc:docMk/>
            <pc:sldMk cId="0" sldId="263"/>
            <ac:picMk id="563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6:12.542" v="130" actId="1076"/>
          <ac:picMkLst>
            <pc:docMk/>
            <pc:sldMk cId="0" sldId="263"/>
            <ac:picMk id="564" creationId="{00000000-0000-0000-0000-000000000000}"/>
          </ac:picMkLst>
        </pc:picChg>
        <pc:picChg chg="del">
          <ac:chgData name="Stephen Booysen" userId="S::srbooysen@shoprite.co.za::17b2543c-3ec9-4e03-89fd-91fbbae20c85" providerId="AD" clId="Web-{4C4AEACB-80E5-170A-39F3-DFBF3FF35274}" dt="2021-06-23T09:24:08.009" v="103"/>
          <ac:picMkLst>
            <pc:docMk/>
            <pc:sldMk cId="0" sldId="263"/>
            <ac:picMk id="566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6:23.636" v="131" actId="1076"/>
          <ac:picMkLst>
            <pc:docMk/>
            <pc:sldMk cId="0" sldId="263"/>
            <ac:picMk id="570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6:23.667" v="132" actId="1076"/>
          <ac:picMkLst>
            <pc:docMk/>
            <pc:sldMk cId="0" sldId="263"/>
            <ac:picMk id="572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4:30.713" v="111" actId="1076"/>
          <ac:picMkLst>
            <pc:docMk/>
            <pc:sldMk cId="0" sldId="263"/>
            <ac:picMk id="577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4:30.744" v="112" actId="1076"/>
          <ac:picMkLst>
            <pc:docMk/>
            <pc:sldMk cId="0" sldId="263"/>
            <ac:picMk id="578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26:23.714" v="133" actId="1076"/>
          <ac:picMkLst>
            <pc:docMk/>
            <pc:sldMk cId="0" sldId="263"/>
            <ac:picMk id="583" creationId="{00000000-0000-0000-0000-000000000000}"/>
          </ac:picMkLst>
        </pc:picChg>
        <pc:cxnChg chg="mod">
          <ac:chgData name="Stephen Booysen" userId="S::srbooysen@shoprite.co.za::17b2543c-3ec9-4e03-89fd-91fbbae20c85" providerId="AD" clId="Web-{4C4AEACB-80E5-170A-39F3-DFBF3FF35274}" dt="2021-06-23T09:26:40.449" v="135" actId="1076"/>
          <ac:cxnSpMkLst>
            <pc:docMk/>
            <pc:sldMk cId="0" sldId="263"/>
            <ac:cxnSpMk id="456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5:28.807" v="123" actId="1076"/>
          <ac:cxnSpMkLst>
            <pc:docMk/>
            <pc:sldMk cId="0" sldId="263"/>
            <ac:cxnSpMk id="499" creationId="{00000000-0000-0000-0000-000000000000}"/>
          </ac:cxnSpMkLst>
        </pc:cxnChg>
        <pc:cxnChg chg="add del">
          <ac:chgData name="Stephen Booysen" userId="S::srbooysen@shoprite.co.za::17b2543c-3ec9-4e03-89fd-91fbbae20c85" providerId="AD" clId="Web-{4C4AEACB-80E5-170A-39F3-DFBF3FF35274}" dt="2021-06-23T09:22:00.726" v="68"/>
          <ac:cxnSpMkLst>
            <pc:docMk/>
            <pc:sldMk cId="0" sldId="263"/>
            <ac:cxnSpMk id="510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7:11.434" v="148" actId="14100"/>
          <ac:cxnSpMkLst>
            <pc:docMk/>
            <pc:sldMk cId="0" sldId="263"/>
            <ac:cxnSpMk id="511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2:12.820" v="72" actId="1076"/>
          <ac:cxnSpMkLst>
            <pc:docMk/>
            <pc:sldMk cId="0" sldId="263"/>
            <ac:cxnSpMk id="516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2:12.930" v="73" actId="1076"/>
          <ac:cxnSpMkLst>
            <pc:docMk/>
            <pc:sldMk cId="0" sldId="263"/>
            <ac:cxnSpMk id="517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2:13.180" v="76" actId="1076"/>
          <ac:cxnSpMkLst>
            <pc:docMk/>
            <pc:sldMk cId="0" sldId="263"/>
            <ac:cxnSpMk id="518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2:12.992" v="74" actId="1076"/>
          <ac:cxnSpMkLst>
            <pc:docMk/>
            <pc:sldMk cId="0" sldId="263"/>
            <ac:cxnSpMk id="519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2:13.242" v="77" actId="1076"/>
          <ac:cxnSpMkLst>
            <pc:docMk/>
            <pc:sldMk cId="0" sldId="263"/>
            <ac:cxnSpMk id="520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6:40.840" v="144" actId="1076"/>
          <ac:cxnSpMkLst>
            <pc:docMk/>
            <pc:sldMk cId="0" sldId="263"/>
            <ac:cxnSpMk id="521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2:39.102" v="81" actId="1076"/>
          <ac:cxnSpMkLst>
            <pc:docMk/>
            <pc:sldMk cId="0" sldId="263"/>
            <ac:cxnSpMk id="526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2:39.211" v="82" actId="1076"/>
          <ac:cxnSpMkLst>
            <pc:docMk/>
            <pc:sldMk cId="0" sldId="263"/>
            <ac:cxnSpMk id="527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2:39.321" v="83" actId="1076"/>
          <ac:cxnSpMkLst>
            <pc:docMk/>
            <pc:sldMk cId="0" sldId="263"/>
            <ac:cxnSpMk id="528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4:30.416" v="106" actId="1076"/>
          <ac:cxnSpMkLst>
            <pc:docMk/>
            <pc:sldMk cId="0" sldId="263"/>
            <ac:cxnSpMk id="540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4:30.682" v="110" actId="1076"/>
          <ac:cxnSpMkLst>
            <pc:docMk/>
            <pc:sldMk cId="0" sldId="263"/>
            <ac:cxnSpMk id="542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4:30.682" v="110" actId="1076"/>
          <ac:cxnSpMkLst>
            <pc:docMk/>
            <pc:sldMk cId="0" sldId="263"/>
            <ac:cxnSpMk id="543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2:39.446" v="84" actId="1076"/>
          <ac:cxnSpMkLst>
            <pc:docMk/>
            <pc:sldMk cId="0" sldId="263"/>
            <ac:cxnSpMk id="571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22:39.508" v="85" actId="1076"/>
          <ac:cxnSpMkLst>
            <pc:docMk/>
            <pc:sldMk cId="0" sldId="263"/>
            <ac:cxnSpMk id="573" creationId="{00000000-0000-0000-0000-000000000000}"/>
          </ac:cxnSpMkLst>
        </pc:cxnChg>
      </pc:sldChg>
      <pc:sldChg chg="del">
        <pc:chgData name="Stephen Booysen" userId="S::srbooysen@shoprite.co.za::17b2543c-3ec9-4e03-89fd-91fbbae20c85" providerId="AD" clId="Web-{4C4AEACB-80E5-170A-39F3-DFBF3FF35274}" dt="2021-06-23T09:23:57.212" v="102"/>
        <pc:sldMkLst>
          <pc:docMk/>
          <pc:sldMk cId="0" sldId="264"/>
        </pc:sldMkLst>
      </pc:sldChg>
      <pc:sldChg chg="del">
        <pc:chgData name="Stephen Booysen" userId="S::srbooysen@shoprite.co.za::17b2543c-3ec9-4e03-89fd-91fbbae20c85" providerId="AD" clId="Web-{4C4AEACB-80E5-170A-39F3-DFBF3FF35274}" dt="2021-06-23T09:23:57.197" v="101"/>
        <pc:sldMkLst>
          <pc:docMk/>
          <pc:sldMk cId="0" sldId="265"/>
        </pc:sldMkLst>
      </pc:sldChg>
      <pc:sldChg chg="ord">
        <pc:chgData name="Stephen Booysen" userId="S::srbooysen@shoprite.co.za::17b2543c-3ec9-4e03-89fd-91fbbae20c85" providerId="AD" clId="Web-{4C4AEACB-80E5-170A-39F3-DFBF3FF35274}" dt="2021-06-23T09:23:25.790" v="90"/>
        <pc:sldMkLst>
          <pc:docMk/>
          <pc:sldMk cId="0" sldId="266"/>
        </pc:sldMkLst>
      </pc:sldChg>
      <pc:sldChg chg="ord">
        <pc:chgData name="Stephen Booysen" userId="S::srbooysen@shoprite.co.za::17b2543c-3ec9-4e03-89fd-91fbbae20c85" providerId="AD" clId="Web-{4C4AEACB-80E5-170A-39F3-DFBF3FF35274}" dt="2021-06-23T09:23:23.071" v="89"/>
        <pc:sldMkLst>
          <pc:docMk/>
          <pc:sldMk cId="0" sldId="267"/>
        </pc:sldMkLst>
      </pc:sldChg>
      <pc:sldChg chg="add del">
        <pc:chgData name="Stephen Booysen" userId="S::srbooysen@shoprite.co.za::17b2543c-3ec9-4e03-89fd-91fbbae20c85" providerId="AD" clId="Web-{4C4AEACB-80E5-170A-39F3-DFBF3FF35274}" dt="2021-06-23T09:30:34.718" v="158"/>
        <pc:sldMkLst>
          <pc:docMk/>
          <pc:sldMk cId="344000708" sldId="268"/>
        </pc:sldMkLst>
      </pc:sldChg>
      <pc:sldChg chg="addSp delSp modSp add del replId">
        <pc:chgData name="Stephen Booysen" userId="S::srbooysen@shoprite.co.za::17b2543c-3ec9-4e03-89fd-91fbbae20c85" providerId="AD" clId="Web-{4C4AEACB-80E5-170A-39F3-DFBF3FF35274}" dt="2021-06-23T09:33:16.689" v="203" actId="14100"/>
        <pc:sldMkLst>
          <pc:docMk/>
          <pc:sldMk cId="4172404686" sldId="269"/>
        </pc:sldMkLst>
        <pc:spChg chg="mod">
          <ac:chgData name="Stephen Booysen" userId="S::srbooysen@shoprite.co.za::17b2543c-3ec9-4e03-89fd-91fbbae20c85" providerId="AD" clId="Web-{4C4AEACB-80E5-170A-39F3-DFBF3FF35274}" dt="2021-06-23T09:31:33.453" v="180" actId="20577"/>
          <ac:spMkLst>
            <pc:docMk/>
            <pc:sldMk cId="4172404686" sldId="269"/>
            <ac:spMk id="455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32:43.563" v="192" actId="1076"/>
          <ac:spMkLst>
            <pc:docMk/>
            <pc:sldMk cId="4172404686" sldId="269"/>
            <ac:spMk id="462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31:49.234" v="185" actId="14100"/>
          <ac:spMkLst>
            <pc:docMk/>
            <pc:sldMk cId="4172404686" sldId="269"/>
            <ac:spMk id="467" creationId="{00000000-0000-0000-0000-000000000000}"/>
          </ac:spMkLst>
        </pc:spChg>
        <pc:spChg chg="del">
          <ac:chgData name="Stephen Booysen" userId="S::srbooysen@shoprite.co.za::17b2543c-3ec9-4e03-89fd-91fbbae20c85" providerId="AD" clId="Web-{4C4AEACB-80E5-170A-39F3-DFBF3FF35274}" dt="2021-06-23T09:32:35.891" v="188"/>
          <ac:spMkLst>
            <pc:docMk/>
            <pc:sldMk cId="4172404686" sldId="269"/>
            <ac:spMk id="472" creationId="{00000000-0000-0000-0000-000000000000}"/>
          </ac:spMkLst>
        </pc:spChg>
        <pc:spChg chg="del">
          <ac:chgData name="Stephen Booysen" userId="S::srbooysen@shoprite.co.za::17b2543c-3ec9-4e03-89fd-91fbbae20c85" providerId="AD" clId="Web-{4C4AEACB-80E5-170A-39F3-DFBF3FF35274}" dt="2021-06-23T09:31:38.937" v="182"/>
          <ac:spMkLst>
            <pc:docMk/>
            <pc:sldMk cId="4172404686" sldId="269"/>
            <ac:spMk id="494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33:06.298" v="197" actId="14100"/>
          <ac:spMkLst>
            <pc:docMk/>
            <pc:sldMk cId="4172404686" sldId="269"/>
            <ac:spMk id="495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32:51.845" v="193" actId="14100"/>
          <ac:spMkLst>
            <pc:docMk/>
            <pc:sldMk cId="4172404686" sldId="269"/>
            <ac:spMk id="496" creationId="{00000000-0000-0000-0000-000000000000}"/>
          </ac:spMkLst>
        </pc:spChg>
        <pc:spChg chg="del">
          <ac:chgData name="Stephen Booysen" userId="S::srbooysen@shoprite.co.za::17b2543c-3ec9-4e03-89fd-91fbbae20c85" providerId="AD" clId="Web-{4C4AEACB-80E5-170A-39F3-DFBF3FF35274}" dt="2021-06-23T09:31:41.469" v="184"/>
          <ac:spMkLst>
            <pc:docMk/>
            <pc:sldMk cId="4172404686" sldId="269"/>
            <ac:spMk id="505" creationId="{00000000-0000-0000-0000-000000000000}"/>
          </ac:spMkLst>
        </pc:spChg>
        <pc:spChg chg="mod">
          <ac:chgData name="Stephen Booysen" userId="S::srbooysen@shoprite.co.za::17b2543c-3ec9-4e03-89fd-91fbbae20c85" providerId="AD" clId="Web-{4C4AEACB-80E5-170A-39F3-DFBF3FF35274}" dt="2021-06-23T09:33:16.689" v="203" actId="14100"/>
          <ac:spMkLst>
            <pc:docMk/>
            <pc:sldMk cId="4172404686" sldId="269"/>
            <ac:spMk id="509" creationId="{00000000-0000-0000-0000-000000000000}"/>
          </ac:spMkLst>
        </pc:spChg>
        <pc:picChg chg="del">
          <ac:chgData name="Stephen Booysen" userId="S::srbooysen@shoprite.co.za::17b2543c-3ec9-4e03-89fd-91fbbae20c85" providerId="AD" clId="Web-{4C4AEACB-80E5-170A-39F3-DFBF3FF35274}" dt="2021-06-23T09:31:40.516" v="183"/>
          <ac:picMkLst>
            <pc:docMk/>
            <pc:sldMk cId="4172404686" sldId="269"/>
            <ac:picMk id="552" creationId="{00000000-0000-0000-0000-000000000000}"/>
          </ac:picMkLst>
        </pc:picChg>
        <pc:picChg chg="mod">
          <ac:chgData name="Stephen Booysen" userId="S::srbooysen@shoprite.co.za::17b2543c-3ec9-4e03-89fd-91fbbae20c85" providerId="AD" clId="Web-{4C4AEACB-80E5-170A-39F3-DFBF3FF35274}" dt="2021-06-23T09:33:00.282" v="195" actId="1076"/>
          <ac:picMkLst>
            <pc:docMk/>
            <pc:sldMk cId="4172404686" sldId="269"/>
            <ac:picMk id="557" creationId="{00000000-0000-0000-0000-000000000000}"/>
          </ac:picMkLst>
        </pc:picChg>
        <pc:picChg chg="del">
          <ac:chgData name="Stephen Booysen" userId="S::srbooysen@shoprite.co.za::17b2543c-3ec9-4e03-89fd-91fbbae20c85" providerId="AD" clId="Web-{4C4AEACB-80E5-170A-39F3-DFBF3FF35274}" dt="2021-06-23T09:32:38.751" v="189"/>
          <ac:picMkLst>
            <pc:docMk/>
            <pc:sldMk cId="4172404686" sldId="269"/>
            <ac:picMk id="565" creationId="{00000000-0000-0000-0000-000000000000}"/>
          </ac:picMkLst>
        </pc:picChg>
        <pc:picChg chg="del">
          <ac:chgData name="Stephen Booysen" userId="S::srbooysen@shoprite.co.za::17b2543c-3ec9-4e03-89fd-91fbbae20c85" providerId="AD" clId="Web-{4C4AEACB-80E5-170A-39F3-DFBF3FF35274}" dt="2021-06-23T09:33:10.735" v="199"/>
          <ac:picMkLst>
            <pc:docMk/>
            <pc:sldMk cId="4172404686" sldId="269"/>
            <ac:picMk id="574" creationId="{00000000-0000-0000-0000-000000000000}"/>
          </ac:picMkLst>
        </pc:picChg>
        <pc:picChg chg="del">
          <ac:chgData name="Stephen Booysen" userId="S::srbooysen@shoprite.co.za::17b2543c-3ec9-4e03-89fd-91fbbae20c85" providerId="AD" clId="Web-{4C4AEACB-80E5-170A-39F3-DFBF3FF35274}" dt="2021-06-23T09:33:11.610" v="200"/>
          <ac:picMkLst>
            <pc:docMk/>
            <pc:sldMk cId="4172404686" sldId="269"/>
            <ac:picMk id="576" creationId="{00000000-0000-0000-0000-000000000000}"/>
          </ac:picMkLst>
        </pc:picChg>
        <pc:picChg chg="del">
          <ac:chgData name="Stephen Booysen" userId="S::srbooysen@shoprite.co.za::17b2543c-3ec9-4e03-89fd-91fbbae20c85" providerId="AD" clId="Web-{4C4AEACB-80E5-170A-39F3-DFBF3FF35274}" dt="2021-06-23T09:32:56.720" v="194"/>
          <ac:picMkLst>
            <pc:docMk/>
            <pc:sldMk cId="4172404686" sldId="269"/>
            <ac:picMk id="579" creationId="{00000000-0000-0000-0000-000000000000}"/>
          </ac:picMkLst>
        </pc:picChg>
        <pc:cxnChg chg="add mod">
          <ac:chgData name="Stephen Booysen" userId="S::srbooysen@shoprite.co.za::17b2543c-3ec9-4e03-89fd-91fbbae20c85" providerId="AD" clId="Web-{4C4AEACB-80E5-170A-39F3-DFBF3FF35274}" dt="2021-06-23T09:31:55.469" v="187" actId="1076"/>
          <ac:cxnSpMkLst>
            <pc:docMk/>
            <pc:sldMk cId="4172404686" sldId="269"/>
            <ac:cxnSpMk id="133" creationId="{F7A4E7D5-62B5-4457-AEC8-C2EF6C4D676C}"/>
          </ac:cxnSpMkLst>
        </pc:cxnChg>
        <pc:cxnChg chg="del mod">
          <ac:chgData name="Stephen Booysen" userId="S::srbooysen@shoprite.co.za::17b2543c-3ec9-4e03-89fd-91fbbae20c85" providerId="AD" clId="Web-{4C4AEACB-80E5-170A-39F3-DFBF3FF35274}" dt="2021-06-23T09:31:36.281" v="181"/>
          <ac:cxnSpMkLst>
            <pc:docMk/>
            <pc:sldMk cId="4172404686" sldId="269"/>
            <ac:cxnSpMk id="511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31:38.937" v="182"/>
          <ac:cxnSpMkLst>
            <pc:docMk/>
            <pc:sldMk cId="4172404686" sldId="269"/>
            <ac:cxnSpMk id="516" creationId="{00000000-0000-0000-0000-000000000000}"/>
          </ac:cxnSpMkLst>
        </pc:cxnChg>
        <pc:cxnChg chg="del mod">
          <ac:chgData name="Stephen Booysen" userId="S::srbooysen@shoprite.co.za::17b2543c-3ec9-4e03-89fd-91fbbae20c85" providerId="AD" clId="Web-{4C4AEACB-80E5-170A-39F3-DFBF3FF35274}" dt="2021-06-23T09:33:03.845" v="196"/>
          <ac:cxnSpMkLst>
            <pc:docMk/>
            <pc:sldMk cId="4172404686" sldId="269"/>
            <ac:cxnSpMk id="517" creationId="{00000000-0000-0000-0000-000000000000}"/>
          </ac:cxnSpMkLst>
        </pc:cxnChg>
        <pc:cxnChg chg="del mod">
          <ac:chgData name="Stephen Booysen" userId="S::srbooysen@shoprite.co.za::17b2543c-3ec9-4e03-89fd-91fbbae20c85" providerId="AD" clId="Web-{4C4AEACB-80E5-170A-39F3-DFBF3FF35274}" dt="2021-06-23T09:33:13.095" v="201"/>
          <ac:cxnSpMkLst>
            <pc:docMk/>
            <pc:sldMk cId="4172404686" sldId="269"/>
            <ac:cxnSpMk id="518" creationId="{00000000-0000-0000-0000-000000000000}"/>
          </ac:cxnSpMkLst>
        </pc:cxnChg>
        <pc:cxnChg chg="del mod">
          <ac:chgData name="Stephen Booysen" userId="S::srbooysen@shoprite.co.za::17b2543c-3ec9-4e03-89fd-91fbbae20c85" providerId="AD" clId="Web-{4C4AEACB-80E5-170A-39F3-DFBF3FF35274}" dt="2021-06-23T09:33:09.517" v="198"/>
          <ac:cxnSpMkLst>
            <pc:docMk/>
            <pc:sldMk cId="4172404686" sldId="269"/>
            <ac:cxnSpMk id="519" creationId="{00000000-0000-0000-0000-000000000000}"/>
          </ac:cxnSpMkLst>
        </pc:cxnChg>
        <pc:cxnChg chg="del mod">
          <ac:chgData name="Stephen Booysen" userId="S::srbooysen@shoprite.co.za::17b2543c-3ec9-4e03-89fd-91fbbae20c85" providerId="AD" clId="Web-{4C4AEACB-80E5-170A-39F3-DFBF3FF35274}" dt="2021-06-23T09:33:14.157" v="202"/>
          <ac:cxnSpMkLst>
            <pc:docMk/>
            <pc:sldMk cId="4172404686" sldId="269"/>
            <ac:cxnSpMk id="520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31:41.469" v="184"/>
          <ac:cxnSpMkLst>
            <pc:docMk/>
            <pc:sldMk cId="4172404686" sldId="269"/>
            <ac:cxnSpMk id="526" creationId="{00000000-0000-0000-0000-000000000000}"/>
          </ac:cxnSpMkLst>
        </pc:cxnChg>
        <pc:cxnChg chg="mod">
          <ac:chgData name="Stephen Booysen" userId="S::srbooysen@shoprite.co.za::17b2543c-3ec9-4e03-89fd-91fbbae20c85" providerId="AD" clId="Web-{4C4AEACB-80E5-170A-39F3-DFBF3FF35274}" dt="2021-06-23T09:31:41.469" v="184"/>
          <ac:cxnSpMkLst>
            <pc:docMk/>
            <pc:sldMk cId="4172404686" sldId="269"/>
            <ac:cxnSpMk id="527" creationId="{00000000-0000-0000-0000-000000000000}"/>
          </ac:cxnSpMkLst>
        </pc:cxnChg>
      </pc:sldChg>
      <pc:sldChg chg="del">
        <pc:chgData name="Stephen Booysen" userId="S::srbooysen@shoprite.co.za::17b2543c-3ec9-4e03-89fd-91fbbae20c85" providerId="AD" clId="Web-{4C4AEACB-80E5-170A-39F3-DFBF3FF35274}" dt="2021-06-23T09:23:57.181" v="98"/>
        <pc:sldMkLst>
          <pc:docMk/>
          <pc:sldMk cId="1784303046" sldId="270"/>
        </pc:sldMkLst>
      </pc:sldChg>
      <pc:sldChg chg="del">
        <pc:chgData name="Stephen Booysen" userId="S::srbooysen@shoprite.co.za::17b2543c-3ec9-4e03-89fd-91fbbae20c85" providerId="AD" clId="Web-{4C4AEACB-80E5-170A-39F3-DFBF3FF35274}" dt="2021-06-23T09:23:57.181" v="97"/>
        <pc:sldMkLst>
          <pc:docMk/>
          <pc:sldMk cId="3133281398" sldId="271"/>
        </pc:sldMkLst>
      </pc:sldChg>
      <pc:sldChg chg="del">
        <pc:chgData name="Stephen Booysen" userId="S::srbooysen@shoprite.co.za::17b2543c-3ec9-4e03-89fd-91fbbae20c85" providerId="AD" clId="Web-{4C4AEACB-80E5-170A-39F3-DFBF3FF35274}" dt="2021-06-23T09:23:57.181" v="96"/>
        <pc:sldMkLst>
          <pc:docMk/>
          <pc:sldMk cId="1385009541" sldId="272"/>
        </pc:sldMkLst>
      </pc:sldChg>
      <pc:sldChg chg="del">
        <pc:chgData name="Stephen Booysen" userId="S::srbooysen@shoprite.co.za::17b2543c-3ec9-4e03-89fd-91fbbae20c85" providerId="AD" clId="Web-{4C4AEACB-80E5-170A-39F3-DFBF3FF35274}" dt="2021-06-23T09:23:57.165" v="95"/>
        <pc:sldMkLst>
          <pc:docMk/>
          <pc:sldMk cId="0" sldId="273"/>
        </pc:sldMkLst>
      </pc:sldChg>
      <pc:sldChg chg="del">
        <pc:chgData name="Stephen Booysen" userId="S::srbooysen@shoprite.co.za::17b2543c-3ec9-4e03-89fd-91fbbae20c85" providerId="AD" clId="Web-{4C4AEACB-80E5-170A-39F3-DFBF3FF35274}" dt="2021-06-23T09:23:57.165" v="94"/>
        <pc:sldMkLst>
          <pc:docMk/>
          <pc:sldMk cId="0" sldId="274"/>
        </pc:sldMkLst>
      </pc:sldChg>
      <pc:sldChg chg="del">
        <pc:chgData name="Stephen Booysen" userId="S::srbooysen@shoprite.co.za::17b2543c-3ec9-4e03-89fd-91fbbae20c85" providerId="AD" clId="Web-{4C4AEACB-80E5-170A-39F3-DFBF3FF35274}" dt="2021-06-23T09:23:57.165" v="93"/>
        <pc:sldMkLst>
          <pc:docMk/>
          <pc:sldMk cId="0" sldId="275"/>
        </pc:sldMkLst>
      </pc:sldChg>
      <pc:sldChg chg="del">
        <pc:chgData name="Stephen Booysen" userId="S::srbooysen@shoprite.co.za::17b2543c-3ec9-4e03-89fd-91fbbae20c85" providerId="AD" clId="Web-{4C4AEACB-80E5-170A-39F3-DFBF3FF35274}" dt="2021-06-23T09:23:57.165" v="92"/>
        <pc:sldMkLst>
          <pc:docMk/>
          <pc:sldMk cId="0" sldId="276"/>
        </pc:sldMkLst>
      </pc:sldChg>
      <pc:sldChg chg="del">
        <pc:chgData name="Stephen Booysen" userId="S::srbooysen@shoprite.co.za::17b2543c-3ec9-4e03-89fd-91fbbae20c85" providerId="AD" clId="Web-{4C4AEACB-80E5-170A-39F3-DFBF3FF35274}" dt="2021-06-23T09:23:57.150" v="91"/>
        <pc:sldMkLst>
          <pc:docMk/>
          <pc:sldMk cId="0" sldId="277"/>
        </pc:sldMkLst>
      </pc:sldChg>
    </pc:docChg>
  </pc:docChgLst>
  <pc:docChgLst>
    <pc:chgData name="Stephen Booysen" userId="S::srbooysen@shoprite.co.za::17b2543c-3ec9-4e03-89fd-91fbbae20c85" providerId="AD" clId="Web-{F0025D10-780D-06D1-B898-91EE164ED449}"/>
    <pc:docChg chg="addSld">
      <pc:chgData name="Stephen Booysen" userId="S::srbooysen@shoprite.co.za::17b2543c-3ec9-4e03-89fd-91fbbae20c85" providerId="AD" clId="Web-{F0025D10-780D-06D1-B898-91EE164ED449}" dt="2021-08-02T07:59:18.087" v="0"/>
      <pc:docMkLst>
        <pc:docMk/>
      </pc:docMkLst>
      <pc:sldChg chg="add replId">
        <pc:chgData name="Stephen Booysen" userId="S::srbooysen@shoprite.co.za::17b2543c-3ec9-4e03-89fd-91fbbae20c85" providerId="AD" clId="Web-{F0025D10-780D-06D1-B898-91EE164ED449}" dt="2021-08-02T07:59:18.087" v="0"/>
        <pc:sldMkLst>
          <pc:docMk/>
          <pc:sldMk cId="1385009541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fff56f1e6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fff56f1e6_1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c573fae3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c573fae3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ef95fcece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aef95fcece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d767280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d7672806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da2fd9fe7_1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ada2fd9fe7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c4a0063a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c4a0063a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Customer Engagement Micro Services: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Services that BU’s can develop to create a unique customer experience specific to their businesses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Other BU’s can then rebrand and reuse if applicable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E.g. ??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Core Services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Services that will be developed centrally to enhance scalability and reuse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E.g. common checkout enhances omni-channel integration and collection of customer data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Services centralised to enhance enterprise inventory visibility, enterprise customer visibility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E.g. DOM matches customer demand with fulfillment capabilities to provide best service at lowest cost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Simplify integration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BU specific requirements will still be incorporated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Fulfillment Services:</a:t>
            </a: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Allow innovation around fulfillment including 3rd party providers and suppliers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Fulfillment capabilities can be developed by BU’s but leveraged across the group through DOM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/>
              <a:t>E.g. dark stores, drop ship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d767280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d7672806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940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d767280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d7672806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449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d7672806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d7672806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412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457200" y="1200154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4" marR="0" lvl="1" indent="-1267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0" marR="0" lvl="2" indent="-1265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25" marR="0" lvl="3" indent="-1262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99" marR="0" lvl="4" indent="-1259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75" marR="0" lvl="5" indent="-1257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48" marR="0" lvl="6" indent="-1254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24" marR="0" lvl="7" indent="-1252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99" marR="0" lvl="8" indent="-1249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3124200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174" marR="0" lvl="1" indent="-1267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50" marR="0" lvl="2" indent="-1265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25" marR="0" lvl="3" indent="-1262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699" marR="0" lvl="4" indent="-1259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875" marR="0" lvl="5" indent="-1257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048" marR="0" lvl="6" indent="-1254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224" marR="0" lvl="7" indent="-1252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399" marR="0" lvl="8" indent="-12499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6553201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">
  <p:cSld name="2_Title Sl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1" name="Google Shape;91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8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>
  <p:cSld name="OBJECT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Char char="•"/>
              <a:defRPr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sldNum" idx="12"/>
          </p:nvPr>
        </p:nvSpPr>
        <p:spPr>
          <a:xfrm>
            <a:off x="8314218" y="4806437"/>
            <a:ext cx="201000" cy="1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0"/>
          <p:cNvSpPr txBox="1">
            <a:spLocks noGrp="1"/>
          </p:cNvSpPr>
          <p:nvPr>
            <p:ph type="dt" idx="10"/>
          </p:nvPr>
        </p:nvSpPr>
        <p:spPr>
          <a:xfrm>
            <a:off x="7258050" y="4803777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6" name="Google Shape;116;p30"/>
          <p:cNvSpPr/>
          <p:nvPr/>
        </p:nvSpPr>
        <p:spPr>
          <a:xfrm>
            <a:off x="0" y="-1"/>
            <a:ext cx="9144000" cy="7737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7" name="Google Shape;117;p30"/>
          <p:cNvSpPr txBox="1">
            <a:spLocks noGrp="1"/>
          </p:cNvSpPr>
          <p:nvPr>
            <p:ph type="title"/>
          </p:nvPr>
        </p:nvSpPr>
        <p:spPr>
          <a:xfrm>
            <a:off x="471994" y="137562"/>
            <a:ext cx="81999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Column_White_SBlueSub">
  <p:cSld name="3_1Column_White_SBlueSub"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ftr" idx="11"/>
          </p:nvPr>
        </p:nvSpPr>
        <p:spPr>
          <a:xfrm>
            <a:off x="5621848" y="4903049"/>
            <a:ext cx="310650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sldNum" idx="12"/>
          </p:nvPr>
        </p:nvSpPr>
        <p:spPr>
          <a:xfrm flipH="1">
            <a:off x="8712814" y="4903050"/>
            <a:ext cx="16200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body" idx="1"/>
          </p:nvPr>
        </p:nvSpPr>
        <p:spPr>
          <a:xfrm>
            <a:off x="266806" y="4750505"/>
            <a:ext cx="1446000" cy="2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975" tIns="53975" rIns="107975" bIns="53975" anchor="ctr" anchorCtr="0">
            <a:noAutofit/>
          </a:bodyPr>
          <a:lstStyle>
            <a:lvl1pPr marL="4572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31"/>
          <p:cNvSpPr txBox="1">
            <a:spLocks noGrp="1"/>
          </p:cNvSpPr>
          <p:nvPr>
            <p:ph type="body" idx="2"/>
          </p:nvPr>
        </p:nvSpPr>
        <p:spPr>
          <a:xfrm>
            <a:off x="266804" y="1330811"/>
            <a:ext cx="5645100" cy="3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31"/>
          <p:cNvSpPr txBox="1">
            <a:spLocks noGrp="1"/>
          </p:cNvSpPr>
          <p:nvPr>
            <p:ph type="title"/>
          </p:nvPr>
        </p:nvSpPr>
        <p:spPr>
          <a:xfrm>
            <a:off x="266806" y="151995"/>
            <a:ext cx="86064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124" name="Google Shape;124;p31"/>
          <p:cNvSpPr txBox="1">
            <a:spLocks noGrp="1"/>
          </p:cNvSpPr>
          <p:nvPr>
            <p:ph type="body" idx="3"/>
          </p:nvPr>
        </p:nvSpPr>
        <p:spPr>
          <a:xfrm>
            <a:off x="266804" y="583928"/>
            <a:ext cx="86064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1_Title Slide 5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>
            <a:spLocks noGrp="1"/>
          </p:cNvSpPr>
          <p:nvPr>
            <p:ph type="ctrTitle"/>
          </p:nvPr>
        </p:nvSpPr>
        <p:spPr>
          <a:xfrm>
            <a:off x="2457025" y="2286300"/>
            <a:ext cx="4230000" cy="5709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E0E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rgbClr val="0E0E1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32"/>
          <p:cNvSpPr txBox="1">
            <a:spLocks noGrp="1"/>
          </p:cNvSpPr>
          <p:nvPr>
            <p:ph type="sldNum" idx="12"/>
          </p:nvPr>
        </p:nvSpPr>
        <p:spPr>
          <a:xfrm>
            <a:off x="7091910" y="47329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32"/>
          <p:cNvSpPr/>
          <p:nvPr/>
        </p:nvSpPr>
        <p:spPr>
          <a:xfrm>
            <a:off x="288086" y="448887"/>
            <a:ext cx="8567700" cy="19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Google Shape;135;p3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3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5" name="Google Shape;15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3" name="Google Shape;163;p4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67" name="Google Shape;167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4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5"/>
          <p:cNvSpPr txBox="1">
            <a:spLocks noGrp="1"/>
          </p:cNvSpPr>
          <p:nvPr>
            <p:ph type="title"/>
          </p:nvPr>
        </p:nvSpPr>
        <p:spPr>
          <a:xfrm>
            <a:off x="1164100" y="1608900"/>
            <a:ext cx="6815700" cy="19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5"/>
          <p:cNvSpPr txBox="1">
            <a:spLocks noGrp="1"/>
          </p:cNvSpPr>
          <p:nvPr>
            <p:ph type="body" idx="1"/>
          </p:nvPr>
        </p:nvSpPr>
        <p:spPr>
          <a:xfrm>
            <a:off x="1164000" y="2931400"/>
            <a:ext cx="2196900" cy="1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7" name="Google Shape;177;p45"/>
          <p:cNvSpPr txBox="1">
            <a:spLocks noGrp="1"/>
          </p:cNvSpPr>
          <p:nvPr>
            <p:ph type="body" idx="2"/>
          </p:nvPr>
        </p:nvSpPr>
        <p:spPr>
          <a:xfrm>
            <a:off x="3473455" y="2931400"/>
            <a:ext cx="2196900" cy="1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8" name="Google Shape;178;p45"/>
          <p:cNvSpPr txBox="1">
            <a:spLocks noGrp="1"/>
          </p:cNvSpPr>
          <p:nvPr>
            <p:ph type="body" idx="3"/>
          </p:nvPr>
        </p:nvSpPr>
        <p:spPr>
          <a:xfrm>
            <a:off x="5782910" y="2931400"/>
            <a:ext cx="2196900" cy="19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9" name="Google Shape;179;p45"/>
          <p:cNvSpPr/>
          <p:nvPr/>
        </p:nvSpPr>
        <p:spPr>
          <a:xfrm>
            <a:off x="1295200" y="1034400"/>
            <a:ext cx="574500" cy="574500"/>
          </a:xfrm>
          <a:prstGeom prst="rect">
            <a:avLst/>
          </a:prstGeom>
          <a:solidFill>
            <a:srgbClr val="182A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4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4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4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>
            <a:endParaRPr/>
          </a:p>
        </p:txBody>
      </p:sp>
      <p:sp>
        <p:nvSpPr>
          <p:cNvPr id="188" name="Google Shape;188;p47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9" name="Google Shape;189;p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4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8"/>
          <p:cNvSpPr txBox="1">
            <a:spLocks noGrp="1"/>
          </p:cNvSpPr>
          <p:nvPr>
            <p:ph type="body" idx="1"/>
          </p:nvPr>
        </p:nvSpPr>
        <p:spPr>
          <a:xfrm>
            <a:off x="457199" y="971550"/>
            <a:ext cx="8229600" cy="3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Google Shape;194;p48"/>
          <p:cNvSpPr txBox="1">
            <a:spLocks noGrp="1"/>
          </p:cNvSpPr>
          <p:nvPr>
            <p:ph type="dt" idx="10"/>
          </p:nvPr>
        </p:nvSpPr>
        <p:spPr>
          <a:xfrm>
            <a:off x="457199" y="466084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48"/>
          <p:cNvSpPr txBox="1">
            <a:spLocks noGrp="1"/>
          </p:cNvSpPr>
          <p:nvPr>
            <p:ph type="ftr" idx="11"/>
          </p:nvPr>
        </p:nvSpPr>
        <p:spPr>
          <a:xfrm>
            <a:off x="3124199" y="466084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p48"/>
          <p:cNvSpPr txBox="1">
            <a:spLocks noGrp="1"/>
          </p:cNvSpPr>
          <p:nvPr>
            <p:ph type="sldNum" idx="12"/>
          </p:nvPr>
        </p:nvSpPr>
        <p:spPr>
          <a:xfrm>
            <a:off x="6553200" y="466084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Google Shape;197;p48"/>
          <p:cNvSpPr txBox="1">
            <a:spLocks noGrp="1"/>
          </p:cNvSpPr>
          <p:nvPr>
            <p:ph type="title"/>
          </p:nvPr>
        </p:nvSpPr>
        <p:spPr>
          <a:xfrm>
            <a:off x="457199" y="222693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9"/>
          <p:cNvSpPr txBox="1">
            <a:spLocks noGrp="1"/>
          </p:cNvSpPr>
          <p:nvPr>
            <p:ph type="title"/>
          </p:nvPr>
        </p:nvSpPr>
        <p:spPr>
          <a:xfrm>
            <a:off x="722312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32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00" name="Google Shape;200;p49"/>
          <p:cNvSpPr txBox="1">
            <a:spLocks noGrp="1"/>
          </p:cNvSpPr>
          <p:nvPr>
            <p:ph type="body" idx="1"/>
          </p:nvPr>
        </p:nvSpPr>
        <p:spPr>
          <a:xfrm>
            <a:off x="722312" y="2180034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1" name="Google Shape;201;p49"/>
          <p:cNvSpPr txBox="1">
            <a:spLocks noGrp="1"/>
          </p:cNvSpPr>
          <p:nvPr>
            <p:ph type="dt" idx="10"/>
          </p:nvPr>
        </p:nvSpPr>
        <p:spPr>
          <a:xfrm>
            <a:off x="457199" y="466084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2" name="Google Shape;202;p49"/>
          <p:cNvSpPr txBox="1">
            <a:spLocks noGrp="1"/>
          </p:cNvSpPr>
          <p:nvPr>
            <p:ph type="ftr" idx="11"/>
          </p:nvPr>
        </p:nvSpPr>
        <p:spPr>
          <a:xfrm>
            <a:off x="3124199" y="466084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sldNum" idx="12"/>
          </p:nvPr>
        </p:nvSpPr>
        <p:spPr>
          <a:xfrm>
            <a:off x="6553200" y="466084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0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50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7" name="Google Shape;207;p5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-127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5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1"/>
          <p:cNvSpPr txBox="1">
            <a:spLocks noGrp="1"/>
          </p:cNvSpPr>
          <p:nvPr>
            <p:ph type="title"/>
          </p:nvPr>
        </p:nvSpPr>
        <p:spPr>
          <a:xfrm>
            <a:off x="1457325" y="178594"/>
            <a:ext cx="67152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sldNum" idx="12"/>
          </p:nvPr>
        </p:nvSpPr>
        <p:spPr>
          <a:xfrm>
            <a:off x="6168421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3" name="Google Shape;213;p51"/>
          <p:cNvSpPr txBox="1">
            <a:spLocks noGrp="1"/>
          </p:cNvSpPr>
          <p:nvPr>
            <p:ph type="subTitle" idx="1"/>
          </p:nvPr>
        </p:nvSpPr>
        <p:spPr>
          <a:xfrm>
            <a:off x="339975" y="1046288"/>
            <a:ext cx="8405400" cy="34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OBJECT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2"/>
          <p:cNvSpPr txBox="1">
            <a:spLocks noGrp="1"/>
          </p:cNvSpPr>
          <p:nvPr>
            <p:ph type="title"/>
          </p:nvPr>
        </p:nvSpPr>
        <p:spPr>
          <a:xfrm>
            <a:off x="457200" y="86798"/>
            <a:ext cx="4654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17" name="Google Shape;217;p52"/>
          <p:cNvSpPr txBox="1">
            <a:spLocks noGrp="1"/>
          </p:cNvSpPr>
          <p:nvPr>
            <p:ph type="body" idx="2"/>
          </p:nvPr>
        </p:nvSpPr>
        <p:spPr>
          <a:xfrm>
            <a:off x="7798526" y="235131"/>
            <a:ext cx="888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18" name="Google Shape;218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9A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21" name="Google Shape;221;p53"/>
          <p:cNvSpPr/>
          <p:nvPr/>
        </p:nvSpPr>
        <p:spPr>
          <a:xfrm>
            <a:off x="-17585" y="188596"/>
            <a:ext cx="9161585" cy="4954904"/>
          </a:xfrm>
          <a:custGeom>
            <a:avLst/>
            <a:gdLst/>
            <a:ahLst/>
            <a:cxnLst/>
            <a:rect l="l" t="t" r="r" b="b"/>
            <a:pathLst>
              <a:path w="9161585" h="6606539" extrusionOk="0">
                <a:moveTo>
                  <a:pt x="0" y="6165165"/>
                </a:moveTo>
                <a:lnTo>
                  <a:pt x="9161585" y="0"/>
                </a:lnTo>
                <a:lnTo>
                  <a:pt x="9159239" y="6602436"/>
                </a:lnTo>
                <a:lnTo>
                  <a:pt x="6447" y="6606539"/>
                </a:lnTo>
                <a:lnTo>
                  <a:pt x="0" y="6165165"/>
                </a:lnTo>
                <a:close/>
              </a:path>
            </a:pathLst>
          </a:custGeom>
          <a:solidFill>
            <a:srgbClr val="0E0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3"/>
          <p:cNvSpPr txBox="1">
            <a:spLocks noGrp="1"/>
          </p:cNvSpPr>
          <p:nvPr>
            <p:ph type="ctrTitle"/>
          </p:nvPr>
        </p:nvSpPr>
        <p:spPr>
          <a:xfrm>
            <a:off x="685799" y="2413642"/>
            <a:ext cx="7772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53"/>
          <p:cNvSpPr txBox="1"/>
          <p:nvPr/>
        </p:nvSpPr>
        <p:spPr>
          <a:xfrm>
            <a:off x="252503" y="4751914"/>
            <a:ext cx="70869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Shoprite Checkers (Pty) Ltd, 2018   |   This information is proprietary to Shoprite Checkers (Pty) Ltd (“Shoprite”) and is confidential.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part hereof may be reproduced, copied, and/or transmitted (in any form or for any purpose) without Shoprite’s prior written consent.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53"/>
          <p:cNvCxnSpPr/>
          <p:nvPr/>
        </p:nvCxnSpPr>
        <p:spPr>
          <a:xfrm flipH="1">
            <a:off x="360040" y="4732900"/>
            <a:ext cx="6720000" cy="4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5" name="Google Shape;225;p53" descr="Project-Fox-Logo-Whi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90997" y="4727301"/>
            <a:ext cx="1222665" cy="2688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53"/>
          <p:cNvCxnSpPr/>
          <p:nvPr/>
        </p:nvCxnSpPr>
        <p:spPr>
          <a:xfrm rot="10800000">
            <a:off x="468600" y="522820"/>
            <a:ext cx="8218200" cy="8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 layout 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4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4"/>
          <p:cNvSpPr txBox="1">
            <a:spLocks noGrp="1"/>
          </p:cNvSpPr>
          <p:nvPr>
            <p:ph type="subTitle" idx="1"/>
          </p:nvPr>
        </p:nvSpPr>
        <p:spPr>
          <a:xfrm>
            <a:off x="312500" y="4022100"/>
            <a:ext cx="25446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54"/>
          <p:cNvSpPr txBox="1">
            <a:spLocks noGrp="1"/>
          </p:cNvSpPr>
          <p:nvPr>
            <p:ph type="ctrTitle"/>
          </p:nvPr>
        </p:nvSpPr>
        <p:spPr>
          <a:xfrm>
            <a:off x="3020725" y="4022100"/>
            <a:ext cx="54516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&amp;Subtitle_IBlue">
  <p:cSld name="7_Title&amp;Subtitle_IBlue">
    <p:bg>
      <p:bgPr>
        <a:solidFill>
          <a:schemeClr val="accent4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 txBox="1">
            <a:spLocks noGrp="1"/>
          </p:cNvSpPr>
          <p:nvPr>
            <p:ph type="body" idx="1"/>
          </p:nvPr>
        </p:nvSpPr>
        <p:spPr>
          <a:xfrm>
            <a:off x="266806" y="4750506"/>
            <a:ext cx="1446300" cy="248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975" tIns="53975" rIns="107975" bIns="53975" anchor="ctr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‒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‒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55"/>
          <p:cNvSpPr txBox="1">
            <a:spLocks noGrp="1"/>
          </p:cNvSpPr>
          <p:nvPr>
            <p:ph type="ftr" idx="11"/>
          </p:nvPr>
        </p:nvSpPr>
        <p:spPr>
          <a:xfrm>
            <a:off x="5621848" y="4903049"/>
            <a:ext cx="310650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55"/>
          <p:cNvSpPr txBox="1">
            <a:spLocks noGrp="1"/>
          </p:cNvSpPr>
          <p:nvPr>
            <p:ph type="sldNum" idx="12"/>
          </p:nvPr>
        </p:nvSpPr>
        <p:spPr>
          <a:xfrm flipH="1">
            <a:off x="8712814" y="4903050"/>
            <a:ext cx="16200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7" name="Google Shape;237;p55"/>
          <p:cNvSpPr txBox="1">
            <a:spLocks noGrp="1"/>
          </p:cNvSpPr>
          <p:nvPr>
            <p:ph type="title"/>
          </p:nvPr>
        </p:nvSpPr>
        <p:spPr>
          <a:xfrm>
            <a:off x="266806" y="415705"/>
            <a:ext cx="86061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t" anchorCtr="0">
            <a:noAutofit/>
          </a:bodyPr>
          <a:lstStyle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831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831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831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8315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55"/>
          <p:cNvSpPr txBox="1">
            <a:spLocks noGrp="1"/>
          </p:cNvSpPr>
          <p:nvPr>
            <p:ph type="body" idx="2"/>
          </p:nvPr>
        </p:nvSpPr>
        <p:spPr>
          <a:xfrm>
            <a:off x="266806" y="823721"/>
            <a:ext cx="86061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9EB6E3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9EB6E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‒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‒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_1"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hoto">
  <p:cSld name="Blank with photo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7"/>
          <p:cNvSpPr>
            <a:spLocks noGrp="1"/>
          </p:cNvSpPr>
          <p:nvPr>
            <p:ph type="pic" idx="2"/>
          </p:nvPr>
        </p:nvSpPr>
        <p:spPr>
          <a:xfrm>
            <a:off x="1992922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57"/>
          <p:cNvSpPr>
            <a:spLocks noGrp="1"/>
          </p:cNvSpPr>
          <p:nvPr>
            <p:ph type="pic" idx="3"/>
          </p:nvPr>
        </p:nvSpPr>
        <p:spPr>
          <a:xfrm>
            <a:off x="3099747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57"/>
          <p:cNvSpPr>
            <a:spLocks noGrp="1"/>
          </p:cNvSpPr>
          <p:nvPr>
            <p:ph type="pic" idx="4"/>
          </p:nvPr>
        </p:nvSpPr>
        <p:spPr>
          <a:xfrm>
            <a:off x="4193958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57"/>
          <p:cNvSpPr>
            <a:spLocks noGrp="1"/>
          </p:cNvSpPr>
          <p:nvPr>
            <p:ph type="pic" idx="5"/>
          </p:nvPr>
        </p:nvSpPr>
        <p:spPr>
          <a:xfrm>
            <a:off x="5300784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57"/>
          <p:cNvSpPr>
            <a:spLocks noGrp="1"/>
          </p:cNvSpPr>
          <p:nvPr>
            <p:ph type="pic" idx="6"/>
          </p:nvPr>
        </p:nvSpPr>
        <p:spPr>
          <a:xfrm>
            <a:off x="6407609" y="1464915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57"/>
          <p:cNvSpPr>
            <a:spLocks noGrp="1"/>
          </p:cNvSpPr>
          <p:nvPr>
            <p:ph type="pic" idx="7"/>
          </p:nvPr>
        </p:nvSpPr>
        <p:spPr>
          <a:xfrm>
            <a:off x="1992922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57"/>
          <p:cNvSpPr>
            <a:spLocks noGrp="1"/>
          </p:cNvSpPr>
          <p:nvPr>
            <p:ph type="pic" idx="8"/>
          </p:nvPr>
        </p:nvSpPr>
        <p:spPr>
          <a:xfrm>
            <a:off x="3099747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57"/>
          <p:cNvSpPr>
            <a:spLocks noGrp="1"/>
          </p:cNvSpPr>
          <p:nvPr>
            <p:ph type="pic" idx="9"/>
          </p:nvPr>
        </p:nvSpPr>
        <p:spPr>
          <a:xfrm>
            <a:off x="4193958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57"/>
          <p:cNvSpPr>
            <a:spLocks noGrp="1"/>
          </p:cNvSpPr>
          <p:nvPr>
            <p:ph type="pic" idx="13"/>
          </p:nvPr>
        </p:nvSpPr>
        <p:spPr>
          <a:xfrm>
            <a:off x="5300784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57"/>
          <p:cNvSpPr>
            <a:spLocks noGrp="1"/>
          </p:cNvSpPr>
          <p:nvPr>
            <p:ph type="pic" idx="14"/>
          </p:nvPr>
        </p:nvSpPr>
        <p:spPr>
          <a:xfrm>
            <a:off x="6407609" y="2571750"/>
            <a:ext cx="918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 sz="800" b="0" i="0" u="none" strike="noStrike" cap="none">
                <a:solidFill>
                  <a:srgbClr val="9B9A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57"/>
          <p:cNvSpPr txBox="1">
            <a:spLocks noGrp="1"/>
          </p:cNvSpPr>
          <p:nvPr>
            <p:ph type="sldNum" idx="12"/>
          </p:nvPr>
        </p:nvSpPr>
        <p:spPr>
          <a:xfrm>
            <a:off x="8454628" y="4686300"/>
            <a:ext cx="335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300" tIns="14300" rIns="14300" bIns="143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999C"/>
              </a:buClr>
              <a:buSzPts val="800"/>
              <a:buFont typeface="Open Sans"/>
              <a:buNone/>
              <a:defRPr sz="800" b="0" i="0" u="none">
                <a:solidFill>
                  <a:srgbClr val="9B999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1">
  <p:cSld name="1_Title Slide_2"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3">
  <p:cSld name="OBJECT_2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55" name="Google Shape;255;p59"/>
          <p:cNvSpPr txBox="1">
            <a:spLocks noGrp="1"/>
          </p:cNvSpPr>
          <p:nvPr>
            <p:ph type="sldNum" idx="12"/>
          </p:nvPr>
        </p:nvSpPr>
        <p:spPr>
          <a:xfrm>
            <a:off x="7091910" y="47329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6" name="Google Shape;256;p59"/>
          <p:cNvSpPr txBox="1">
            <a:spLocks noGrp="1"/>
          </p:cNvSpPr>
          <p:nvPr>
            <p:ph type="title"/>
          </p:nvPr>
        </p:nvSpPr>
        <p:spPr>
          <a:xfrm>
            <a:off x="234507" y="127946"/>
            <a:ext cx="57120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0"/>
          <p:cNvSpPr txBox="1">
            <a:spLocks noGrp="1"/>
          </p:cNvSpPr>
          <p:nvPr>
            <p:ph type="title"/>
          </p:nvPr>
        </p:nvSpPr>
        <p:spPr>
          <a:xfrm>
            <a:off x="290533" y="452005"/>
            <a:ext cx="85731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60"/>
          <p:cNvSpPr txBox="1">
            <a:spLocks noGrp="1"/>
          </p:cNvSpPr>
          <p:nvPr>
            <p:ph type="sldNum" idx="12"/>
          </p:nvPr>
        </p:nvSpPr>
        <p:spPr>
          <a:xfrm>
            <a:off x="290533" y="4743045"/>
            <a:ext cx="17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60" name="Google Shape;260;p60"/>
          <p:cNvCxnSpPr/>
          <p:nvPr/>
        </p:nvCxnSpPr>
        <p:spPr>
          <a:xfrm>
            <a:off x="290533" y="269111"/>
            <a:ext cx="85731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1" name="Google Shape;261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119" y="4828552"/>
            <a:ext cx="484997" cy="113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60"/>
          <p:cNvCxnSpPr/>
          <p:nvPr/>
        </p:nvCxnSpPr>
        <p:spPr>
          <a:xfrm>
            <a:off x="469106" y="4811553"/>
            <a:ext cx="0" cy="136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3" name="Google Shape;263;p60"/>
          <p:cNvSpPr txBox="1"/>
          <p:nvPr/>
        </p:nvSpPr>
        <p:spPr>
          <a:xfrm>
            <a:off x="1658839" y="4836346"/>
            <a:ext cx="2359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GB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dunnhumby / All rights reserved / Confidential </a:t>
            </a:r>
            <a:endParaRPr sz="1100"/>
          </a:p>
        </p:txBody>
      </p:sp>
      <p:sp>
        <p:nvSpPr>
          <p:cNvPr id="264" name="Google Shape;264;p60"/>
          <p:cNvSpPr txBox="1">
            <a:spLocks noGrp="1"/>
          </p:cNvSpPr>
          <p:nvPr>
            <p:ph type="body" idx="1"/>
          </p:nvPr>
        </p:nvSpPr>
        <p:spPr>
          <a:xfrm>
            <a:off x="290133" y="1045025"/>
            <a:ext cx="8573400" cy="3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title">
  <p:cSld name="black title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1"/>
          <p:cNvSpPr txBox="1">
            <a:spLocks noGrp="1"/>
          </p:cNvSpPr>
          <p:nvPr>
            <p:ph type="sldNum" idx="12"/>
          </p:nvPr>
        </p:nvSpPr>
        <p:spPr>
          <a:xfrm>
            <a:off x="290533" y="4743045"/>
            <a:ext cx="17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67" name="Google Shape;267;p61"/>
          <p:cNvCxnSpPr/>
          <p:nvPr/>
        </p:nvCxnSpPr>
        <p:spPr>
          <a:xfrm>
            <a:off x="290533" y="269111"/>
            <a:ext cx="857310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8" name="Google Shape;268;p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119" y="4828552"/>
            <a:ext cx="484997" cy="1136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61"/>
          <p:cNvCxnSpPr/>
          <p:nvPr/>
        </p:nvCxnSpPr>
        <p:spPr>
          <a:xfrm>
            <a:off x="469106" y="4811553"/>
            <a:ext cx="0" cy="136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61"/>
          <p:cNvSpPr txBox="1"/>
          <p:nvPr/>
        </p:nvSpPr>
        <p:spPr>
          <a:xfrm>
            <a:off x="1658839" y="4836346"/>
            <a:ext cx="2359200" cy="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GB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2018 dunnhumby / All rights reserved / Confidential </a:t>
            </a:r>
            <a:endParaRPr sz="1100"/>
          </a:p>
        </p:txBody>
      </p:sp>
      <p:sp>
        <p:nvSpPr>
          <p:cNvPr id="271" name="Google Shape;271;p61"/>
          <p:cNvSpPr txBox="1">
            <a:spLocks noGrp="1"/>
          </p:cNvSpPr>
          <p:nvPr>
            <p:ph type="body" idx="1"/>
          </p:nvPr>
        </p:nvSpPr>
        <p:spPr>
          <a:xfrm>
            <a:off x="290533" y="437169"/>
            <a:ext cx="70296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1" y="1191"/>
            <a:ext cx="1190" cy="119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62"/>
          <p:cNvSpPr txBox="1">
            <a:spLocks noGrp="1"/>
          </p:cNvSpPr>
          <p:nvPr>
            <p:ph type="dt" idx="10"/>
          </p:nvPr>
        </p:nvSpPr>
        <p:spPr>
          <a:xfrm>
            <a:off x="7258050" y="4803777"/>
            <a:ext cx="11115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5" name="Google Shape;275;p62"/>
          <p:cNvSpPr/>
          <p:nvPr/>
        </p:nvSpPr>
        <p:spPr>
          <a:xfrm>
            <a:off x="0" y="-1"/>
            <a:ext cx="9144000" cy="7737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62"/>
          <p:cNvSpPr txBox="1">
            <a:spLocks noGrp="1"/>
          </p:cNvSpPr>
          <p:nvPr>
            <p:ph type="title"/>
          </p:nvPr>
        </p:nvSpPr>
        <p:spPr>
          <a:xfrm>
            <a:off x="471994" y="137562"/>
            <a:ext cx="81999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ontserrat"/>
              <a:buNone/>
              <a:defRPr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1Column_White_SBlueSub">
  <p:cSld name="3_1Column_White_SBlueSub">
    <p:bg>
      <p:bgPr>
        <a:solidFill>
          <a:schemeClr val="lt1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3"/>
          <p:cNvSpPr txBox="1">
            <a:spLocks noGrp="1"/>
          </p:cNvSpPr>
          <p:nvPr>
            <p:ph type="ftr" idx="11"/>
          </p:nvPr>
        </p:nvSpPr>
        <p:spPr>
          <a:xfrm>
            <a:off x="5621848" y="4903049"/>
            <a:ext cx="310650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79" name="Google Shape;279;p63"/>
          <p:cNvSpPr txBox="1">
            <a:spLocks noGrp="1"/>
          </p:cNvSpPr>
          <p:nvPr>
            <p:ph type="sldNum" idx="12"/>
          </p:nvPr>
        </p:nvSpPr>
        <p:spPr>
          <a:xfrm flipH="1">
            <a:off x="8712814" y="4903050"/>
            <a:ext cx="162000" cy="1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0" name="Google Shape;280;p63"/>
          <p:cNvSpPr txBox="1">
            <a:spLocks noGrp="1"/>
          </p:cNvSpPr>
          <p:nvPr>
            <p:ph type="body" idx="1"/>
          </p:nvPr>
        </p:nvSpPr>
        <p:spPr>
          <a:xfrm>
            <a:off x="266806" y="4750505"/>
            <a:ext cx="1446000" cy="248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7975" tIns="53975" rIns="107975" bIns="53975" anchor="ctr" anchorCtr="0">
            <a:noAutofit/>
          </a:bodyPr>
          <a:lstStyle>
            <a:lvl1pPr marL="4572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" name="Google Shape;281;p63"/>
          <p:cNvSpPr txBox="1">
            <a:spLocks noGrp="1"/>
          </p:cNvSpPr>
          <p:nvPr>
            <p:ph type="body" idx="2"/>
          </p:nvPr>
        </p:nvSpPr>
        <p:spPr>
          <a:xfrm>
            <a:off x="266804" y="1330811"/>
            <a:ext cx="5645100" cy="3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2" name="Google Shape;282;p63"/>
          <p:cNvSpPr txBox="1">
            <a:spLocks noGrp="1"/>
          </p:cNvSpPr>
          <p:nvPr>
            <p:ph type="title"/>
          </p:nvPr>
        </p:nvSpPr>
        <p:spPr>
          <a:xfrm>
            <a:off x="266806" y="151995"/>
            <a:ext cx="86064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>
            <a:endParaRPr/>
          </a:p>
        </p:txBody>
      </p:sp>
      <p:sp>
        <p:nvSpPr>
          <p:cNvPr id="283" name="Google Shape;283;p63"/>
          <p:cNvSpPr txBox="1">
            <a:spLocks noGrp="1"/>
          </p:cNvSpPr>
          <p:nvPr>
            <p:ph type="body" idx="3"/>
          </p:nvPr>
        </p:nvSpPr>
        <p:spPr>
          <a:xfrm>
            <a:off x="266804" y="583928"/>
            <a:ext cx="86064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1_Title Slide 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4"/>
          <p:cNvSpPr txBox="1">
            <a:spLocks noGrp="1"/>
          </p:cNvSpPr>
          <p:nvPr>
            <p:ph type="ctrTitle"/>
          </p:nvPr>
        </p:nvSpPr>
        <p:spPr>
          <a:xfrm>
            <a:off x="0" y="2238202"/>
            <a:ext cx="9144000" cy="667200"/>
          </a:xfrm>
          <a:prstGeom prst="rect">
            <a:avLst/>
          </a:prstGeom>
          <a:solidFill>
            <a:srgbClr val="0E0E1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entury Gothic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64"/>
          <p:cNvSpPr txBox="1">
            <a:spLocks noGrp="1"/>
          </p:cNvSpPr>
          <p:nvPr>
            <p:ph type="sldNum" idx="12"/>
          </p:nvPr>
        </p:nvSpPr>
        <p:spPr>
          <a:xfrm>
            <a:off x="7091910" y="47329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7" name="Google Shape;287;p64"/>
          <p:cNvSpPr/>
          <p:nvPr/>
        </p:nvSpPr>
        <p:spPr>
          <a:xfrm>
            <a:off x="288086" y="448887"/>
            <a:ext cx="8567700" cy="19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1_Title Slide 5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5"/>
          <p:cNvSpPr txBox="1">
            <a:spLocks noGrp="1"/>
          </p:cNvSpPr>
          <p:nvPr>
            <p:ph type="ctrTitle"/>
          </p:nvPr>
        </p:nvSpPr>
        <p:spPr>
          <a:xfrm>
            <a:off x="2457025" y="2286300"/>
            <a:ext cx="4230000" cy="5709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E0E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rgbClr val="0E0E1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65"/>
          <p:cNvSpPr txBox="1">
            <a:spLocks noGrp="1"/>
          </p:cNvSpPr>
          <p:nvPr>
            <p:ph type="sldNum" idx="12"/>
          </p:nvPr>
        </p:nvSpPr>
        <p:spPr>
          <a:xfrm>
            <a:off x="7091910" y="47329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1" name="Google Shape;291;p65"/>
          <p:cNvSpPr/>
          <p:nvPr/>
        </p:nvSpPr>
        <p:spPr>
          <a:xfrm>
            <a:off x="288086" y="448887"/>
            <a:ext cx="8567700" cy="19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1_Title Slide 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66"/>
          <p:cNvSpPr txBox="1">
            <a:spLocks noGrp="1"/>
          </p:cNvSpPr>
          <p:nvPr>
            <p:ph type="ctrTitle"/>
          </p:nvPr>
        </p:nvSpPr>
        <p:spPr>
          <a:xfrm>
            <a:off x="-279400" y="2238202"/>
            <a:ext cx="9702900" cy="667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E0E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entury Gothic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" name="Google Shape;294;p66"/>
          <p:cNvSpPr txBox="1">
            <a:spLocks noGrp="1"/>
          </p:cNvSpPr>
          <p:nvPr>
            <p:ph type="sldNum" idx="12"/>
          </p:nvPr>
        </p:nvSpPr>
        <p:spPr>
          <a:xfrm>
            <a:off x="7091910" y="47329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5" name="Google Shape;295;p66"/>
          <p:cNvSpPr/>
          <p:nvPr/>
        </p:nvSpPr>
        <p:spPr>
          <a:xfrm>
            <a:off x="288086" y="448887"/>
            <a:ext cx="8567700" cy="19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jpeg"/><Relationship Id="rId3" Type="http://schemas.openxmlformats.org/officeDocument/2006/relationships/image" Target="../media/image6.jpe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4.png"/><Relationship Id="rId18" Type="http://schemas.openxmlformats.org/officeDocument/2006/relationships/image" Target="../media/image40.png"/><Relationship Id="rId3" Type="http://schemas.openxmlformats.org/officeDocument/2006/relationships/image" Target="../media/image6.jpeg"/><Relationship Id="rId7" Type="http://schemas.openxmlformats.org/officeDocument/2006/relationships/image" Target="../media/image37.pn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1.png"/><Relationship Id="rId5" Type="http://schemas.openxmlformats.org/officeDocument/2006/relationships/image" Target="../media/image35.png"/><Relationship Id="rId15" Type="http://schemas.openxmlformats.org/officeDocument/2006/relationships/image" Target="../media/image16.png"/><Relationship Id="rId10" Type="http://schemas.openxmlformats.org/officeDocument/2006/relationships/image" Target="../media/image10.png"/><Relationship Id="rId19" Type="http://schemas.openxmlformats.org/officeDocument/2006/relationships/image" Target="../media/image4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4.png"/><Relationship Id="rId26" Type="http://schemas.openxmlformats.org/officeDocument/2006/relationships/image" Target="../media/image43.png"/><Relationship Id="rId3" Type="http://schemas.openxmlformats.org/officeDocument/2006/relationships/image" Target="../media/image6.jpeg"/><Relationship Id="rId21" Type="http://schemas.openxmlformats.org/officeDocument/2006/relationships/image" Target="../media/image2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3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31.jpeg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23" Type="http://schemas.openxmlformats.org/officeDocument/2006/relationships/image" Target="../media/image30.png"/><Relationship Id="rId28" Type="http://schemas.openxmlformats.org/officeDocument/2006/relationships/image" Target="../media/image45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9.png"/><Relationship Id="rId27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4.png"/><Relationship Id="rId26" Type="http://schemas.openxmlformats.org/officeDocument/2006/relationships/image" Target="../media/image43.png"/><Relationship Id="rId3" Type="http://schemas.openxmlformats.org/officeDocument/2006/relationships/image" Target="../media/image6.jpeg"/><Relationship Id="rId21" Type="http://schemas.openxmlformats.org/officeDocument/2006/relationships/image" Target="../media/image2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3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31.jpeg"/><Relationship Id="rId5" Type="http://schemas.openxmlformats.org/officeDocument/2006/relationships/image" Target="../media/image10.png"/><Relationship Id="rId15" Type="http://schemas.openxmlformats.org/officeDocument/2006/relationships/image" Target="../media/image21.png"/><Relationship Id="rId23" Type="http://schemas.openxmlformats.org/officeDocument/2006/relationships/image" Target="../media/image30.png"/><Relationship Id="rId28" Type="http://schemas.openxmlformats.org/officeDocument/2006/relationships/image" Target="../media/image45.png"/><Relationship Id="rId10" Type="http://schemas.openxmlformats.org/officeDocument/2006/relationships/image" Target="../media/image15.png"/><Relationship Id="rId19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9.png"/><Relationship Id="rId27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18" Type="http://schemas.openxmlformats.org/officeDocument/2006/relationships/image" Target="../media/image30.png"/><Relationship Id="rId3" Type="http://schemas.openxmlformats.org/officeDocument/2006/relationships/image" Target="../media/image6.jpeg"/><Relationship Id="rId21" Type="http://schemas.openxmlformats.org/officeDocument/2006/relationships/image" Target="../media/image4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5.png"/><Relationship Id="rId10" Type="http://schemas.openxmlformats.org/officeDocument/2006/relationships/image" Target="../media/image15.png"/><Relationship Id="rId19" Type="http://schemas.openxmlformats.org/officeDocument/2006/relationships/image" Target="../media/image31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23.png"/><Relationship Id="rId22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" y="0"/>
            <a:ext cx="914396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7"/>
          <p:cNvSpPr/>
          <p:nvPr/>
        </p:nvSpPr>
        <p:spPr>
          <a:xfrm>
            <a:off x="0" y="3107325"/>
            <a:ext cx="9144000" cy="1834800"/>
          </a:xfrm>
          <a:prstGeom prst="rect">
            <a:avLst/>
          </a:prstGeom>
          <a:solidFill>
            <a:srgbClr val="000000">
              <a:alpha val="5115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8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0427" y="162944"/>
            <a:ext cx="1987040" cy="370913"/>
          </a:xfrm>
          <a:prstGeom prst="rect">
            <a:avLst/>
          </a:prstGeom>
          <a:noFill/>
          <a:ln>
            <a:noFill/>
          </a:ln>
          <a:effectLst>
            <a:outerShdw blurRad="628650" dist="9525" dir="9060000" algn="bl" rotWithShape="0">
              <a:srgbClr val="FFFFFF"/>
            </a:outerShdw>
          </a:effectLst>
        </p:spPr>
      </p:pic>
      <p:sp>
        <p:nvSpPr>
          <p:cNvPr id="303" name="Google Shape;303;p67"/>
          <p:cNvSpPr txBox="1"/>
          <p:nvPr/>
        </p:nvSpPr>
        <p:spPr>
          <a:xfrm>
            <a:off x="422238" y="4246449"/>
            <a:ext cx="7718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By:</a:t>
            </a:r>
            <a:endParaRPr sz="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 Cotton - </a:t>
            </a:r>
            <a:r>
              <a:rPr lang="en-GB"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Head of eCommerce</a:t>
            </a:r>
            <a:endParaRPr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4" name="Google Shape;304;p67"/>
          <p:cNvGrpSpPr/>
          <p:nvPr/>
        </p:nvGrpSpPr>
        <p:grpSpPr>
          <a:xfrm>
            <a:off x="380983" y="3123396"/>
            <a:ext cx="8596150" cy="1287669"/>
            <a:chOff x="381000" y="3123338"/>
            <a:chExt cx="7363500" cy="1287669"/>
          </a:xfrm>
        </p:grpSpPr>
        <p:sp>
          <p:nvSpPr>
            <p:cNvPr id="305" name="Google Shape;305;p67"/>
            <p:cNvSpPr txBox="1"/>
            <p:nvPr/>
          </p:nvSpPr>
          <p:spPr>
            <a:xfrm>
              <a:off x="381000" y="3123338"/>
              <a:ext cx="7363500" cy="84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entury Gothic"/>
                <a:buNone/>
              </a:pPr>
              <a:r>
                <a:rPr lang="en-GB" sz="44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Digital Commerce Strategy</a:t>
              </a:r>
              <a:endParaRPr sz="4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6" name="Google Shape;306;p67"/>
            <p:cNvSpPr txBox="1"/>
            <p:nvPr/>
          </p:nvSpPr>
          <p:spPr>
            <a:xfrm>
              <a:off x="381000" y="3892307"/>
              <a:ext cx="7363500" cy="51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2000"/>
                <a:buFont typeface="Century Gothic"/>
                <a:buNone/>
              </a:pPr>
              <a:r>
                <a:rPr lang="en-GB" sz="2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Bringing Africa Online</a:t>
              </a:r>
              <a:endParaRPr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7" name="Google Shape;307;p67"/>
            <p:cNvCxnSpPr/>
            <p:nvPr/>
          </p:nvCxnSpPr>
          <p:spPr>
            <a:xfrm>
              <a:off x="513175" y="3947145"/>
              <a:ext cx="3983700" cy="0"/>
            </a:xfrm>
            <a:prstGeom prst="straightConnector1">
              <a:avLst/>
            </a:prstGeom>
            <a:noFill/>
            <a:ln w="19050" cap="flat" cmpd="sng">
              <a:solidFill>
                <a:srgbClr val="FA313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9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0" y="0"/>
            <a:ext cx="9144001" cy="755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9"/>
          <p:cNvSpPr txBox="1"/>
          <p:nvPr/>
        </p:nvSpPr>
        <p:spPr>
          <a:xfrm>
            <a:off x="491900" y="-3550"/>
            <a:ext cx="86511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MISSION</a:t>
            </a:r>
            <a:endParaRPr sz="3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9"/>
          <p:cNvSpPr/>
          <p:nvPr/>
        </p:nvSpPr>
        <p:spPr>
          <a:xfrm>
            <a:off x="9000225" y="795125"/>
            <a:ext cx="143700" cy="434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9"/>
          <p:cNvSpPr txBox="1"/>
          <p:nvPr/>
        </p:nvSpPr>
        <p:spPr>
          <a:xfrm>
            <a:off x="642975" y="1516075"/>
            <a:ext cx="8036700" cy="21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 i="1">
                <a:solidFill>
                  <a:srgbClr val="A61C00"/>
                </a:solidFill>
              </a:rPr>
              <a:t>To create an </a:t>
            </a:r>
            <a:r>
              <a:rPr lang="en-GB" sz="2300" b="1" i="1">
                <a:solidFill>
                  <a:srgbClr val="A61C00"/>
                </a:solidFill>
              </a:rPr>
              <a:t>innovative</a:t>
            </a:r>
            <a:r>
              <a:rPr lang="en-GB" sz="2300" i="1">
                <a:solidFill>
                  <a:srgbClr val="A61C00"/>
                </a:solidFill>
              </a:rPr>
              <a:t>, </a:t>
            </a:r>
            <a:r>
              <a:rPr lang="en-GB" sz="2300" b="1" i="1">
                <a:solidFill>
                  <a:srgbClr val="A61C00"/>
                </a:solidFill>
              </a:rPr>
              <a:t>seamless</a:t>
            </a:r>
            <a:r>
              <a:rPr lang="en-GB" sz="2300" i="1">
                <a:solidFill>
                  <a:srgbClr val="A61C00"/>
                </a:solidFill>
              </a:rPr>
              <a:t>, </a:t>
            </a:r>
            <a:r>
              <a:rPr lang="en-GB" sz="2300" b="1" i="1">
                <a:solidFill>
                  <a:srgbClr val="A61C00"/>
                </a:solidFill>
              </a:rPr>
              <a:t>end to end</a:t>
            </a:r>
            <a:r>
              <a:rPr lang="en-GB" sz="2300" i="1">
                <a:solidFill>
                  <a:srgbClr val="A61C00"/>
                </a:solidFill>
              </a:rPr>
              <a:t> customer experience through the development of Digital Commerce capabilities that are </a:t>
            </a:r>
            <a:r>
              <a:rPr lang="en-GB" sz="2300" b="1" i="1">
                <a:solidFill>
                  <a:srgbClr val="A61C00"/>
                </a:solidFill>
              </a:rPr>
              <a:t>scalable </a:t>
            </a:r>
            <a:r>
              <a:rPr lang="en-GB" sz="2300" i="1">
                <a:solidFill>
                  <a:srgbClr val="A61C00"/>
                </a:solidFill>
              </a:rPr>
              <a:t>and </a:t>
            </a:r>
            <a:r>
              <a:rPr lang="en-GB" sz="2300" b="1" i="1">
                <a:solidFill>
                  <a:srgbClr val="A61C00"/>
                </a:solidFill>
              </a:rPr>
              <a:t>reusable </a:t>
            </a:r>
            <a:r>
              <a:rPr lang="en-GB" sz="2300" i="1">
                <a:solidFill>
                  <a:srgbClr val="A61C00"/>
                </a:solidFill>
              </a:rPr>
              <a:t>across the </a:t>
            </a:r>
            <a:r>
              <a:rPr lang="en-GB" sz="2300" b="1" i="1">
                <a:solidFill>
                  <a:srgbClr val="A61C00"/>
                </a:solidFill>
              </a:rPr>
              <a:t>Shoprite Group</a:t>
            </a:r>
            <a:r>
              <a:rPr lang="en-GB" sz="2300" i="1">
                <a:solidFill>
                  <a:srgbClr val="A61C00"/>
                </a:solidFill>
              </a:rPr>
              <a:t>.</a:t>
            </a:r>
            <a:endParaRPr sz="2300" i="1">
              <a:solidFill>
                <a:srgbClr val="A61C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666666"/>
                </a:solidFill>
              </a:rPr>
              <a:t>We must get the operating model and core capabilities right to allow us to be more innovative, agile and responsive where it matters most, the customer experience.</a:t>
            </a:r>
            <a:r>
              <a:rPr lang="en-GB" sz="1800"/>
              <a:t>  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70"/>
          <p:cNvPicPr preferRelativeResize="0"/>
          <p:nvPr/>
        </p:nvPicPr>
        <p:blipFill rotWithShape="1">
          <a:blip r:embed="rId4">
            <a:alphaModFix/>
          </a:blip>
          <a:srcRect l="4076" b="18480"/>
          <a:stretch/>
        </p:blipFill>
        <p:spPr>
          <a:xfrm>
            <a:off x="0" y="1476"/>
            <a:ext cx="9144000" cy="43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70"/>
          <p:cNvSpPr txBox="1"/>
          <p:nvPr/>
        </p:nvSpPr>
        <p:spPr>
          <a:xfrm>
            <a:off x="-281862" y="4209604"/>
            <a:ext cx="9707700" cy="9348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0"/>
          <p:cNvSpPr txBox="1"/>
          <p:nvPr/>
        </p:nvSpPr>
        <p:spPr>
          <a:xfrm>
            <a:off x="-176772" y="4209604"/>
            <a:ext cx="94695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OBSERVATIONS</a:t>
            </a: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0427" y="162944"/>
            <a:ext cx="1987040" cy="370913"/>
          </a:xfrm>
          <a:prstGeom prst="rect">
            <a:avLst/>
          </a:prstGeom>
          <a:noFill/>
          <a:ln>
            <a:noFill/>
          </a:ln>
          <a:effectLst>
            <a:outerShdw blurRad="628650" dist="9525" dir="9060000" algn="bl" rotWithShape="0">
              <a:srgbClr val="FFFFFF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4"/>
          <p:cNvSpPr/>
          <p:nvPr/>
        </p:nvSpPr>
        <p:spPr>
          <a:xfrm>
            <a:off x="212517" y="2921874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ERP / WMS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0" y="0"/>
            <a:ext cx="9144001" cy="75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4"/>
          <p:cNvSpPr txBox="1"/>
          <p:nvPr/>
        </p:nvSpPr>
        <p:spPr>
          <a:xfrm>
            <a:off x="1315075" y="-3550"/>
            <a:ext cx="78279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600">
                <a:solidFill>
                  <a:srgbClr val="FFFFFF"/>
                </a:solidFill>
              </a:rPr>
              <a:t>Current Digital Commerce Technology Landscape (Current)                                       </a:t>
            </a: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6" name="Google Shape;456;p74"/>
          <p:cNvCxnSpPr>
            <a:cxnSpLocks/>
          </p:cNvCxnSpPr>
          <p:nvPr/>
        </p:nvCxnSpPr>
        <p:spPr>
          <a:xfrm>
            <a:off x="8231152" y="2310863"/>
            <a:ext cx="0" cy="170552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74"/>
          <p:cNvSpPr/>
          <p:nvPr/>
        </p:nvSpPr>
        <p:spPr>
          <a:xfrm>
            <a:off x="212227" y="19057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Channels 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74"/>
          <p:cNvSpPr/>
          <p:nvPr/>
        </p:nvSpPr>
        <p:spPr>
          <a:xfrm>
            <a:off x="212333" y="24151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Commerce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74"/>
          <p:cNvSpPr/>
          <p:nvPr/>
        </p:nvSpPr>
        <p:spPr>
          <a:xfrm>
            <a:off x="212623" y="3431275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74"/>
          <p:cNvSpPr/>
          <p:nvPr/>
        </p:nvSpPr>
        <p:spPr>
          <a:xfrm>
            <a:off x="212175" y="3945321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Fulfilment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74"/>
          <p:cNvSpPr/>
          <p:nvPr/>
        </p:nvSpPr>
        <p:spPr>
          <a:xfrm>
            <a:off x="1577702" y="151294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Checkers 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Wine &amp; Platters</a:t>
            </a:r>
            <a:endParaRPr sz="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74"/>
          <p:cNvSpPr/>
          <p:nvPr/>
        </p:nvSpPr>
        <p:spPr>
          <a:xfrm>
            <a:off x="7804852" y="1505714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Sixty 60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74"/>
          <p:cNvCxnSpPr/>
          <p:nvPr/>
        </p:nvCxnSpPr>
        <p:spPr>
          <a:xfrm>
            <a:off x="2502875" y="1366108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7" name="Google Shape;467;p74"/>
          <p:cNvSpPr/>
          <p:nvPr/>
        </p:nvSpPr>
        <p:spPr>
          <a:xfrm>
            <a:off x="1577702" y="2513958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Commerce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4"/>
          <p:cNvSpPr/>
          <p:nvPr/>
        </p:nvSpPr>
        <p:spPr>
          <a:xfrm>
            <a:off x="7804852" y="2506724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Demand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74"/>
          <p:cNvSpPr/>
          <p:nvPr/>
        </p:nvSpPr>
        <p:spPr>
          <a:xfrm>
            <a:off x="1577702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74"/>
          <p:cNvSpPr/>
          <p:nvPr/>
        </p:nvSpPr>
        <p:spPr>
          <a:xfrm>
            <a:off x="2630241" y="1512948"/>
            <a:ext cx="8283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CFS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74"/>
          <p:cNvCxnSpPr/>
          <p:nvPr/>
        </p:nvCxnSpPr>
        <p:spPr>
          <a:xfrm>
            <a:off x="3536325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7" name="Google Shape;457;p74"/>
          <p:cNvSpPr/>
          <p:nvPr/>
        </p:nvSpPr>
        <p:spPr>
          <a:xfrm>
            <a:off x="7804852" y="199376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74"/>
          <p:cNvSpPr/>
          <p:nvPr/>
        </p:nvSpPr>
        <p:spPr>
          <a:xfrm>
            <a:off x="1577700" y="3517251"/>
            <a:ext cx="852600" cy="1653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</a:t>
            </a:r>
            <a:r>
              <a:rPr lang="en-GB" sz="6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Retalix</a:t>
            </a:r>
            <a:endParaRPr sz="6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4"/>
          <p:cNvSpPr/>
          <p:nvPr/>
        </p:nvSpPr>
        <p:spPr>
          <a:xfrm>
            <a:off x="7804852" y="351001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74"/>
          <p:cNvSpPr/>
          <p:nvPr/>
        </p:nvSpPr>
        <p:spPr>
          <a:xfrm>
            <a:off x="4703269" y="151294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House &amp; Home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210" y="1094924"/>
            <a:ext cx="734075" cy="28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516" y="1199254"/>
            <a:ext cx="757092" cy="140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4"/>
          <p:cNvSpPr/>
          <p:nvPr/>
        </p:nvSpPr>
        <p:spPr>
          <a:xfrm>
            <a:off x="5761282" y="1508481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Computicket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74"/>
          <p:cNvCxnSpPr/>
          <p:nvPr/>
        </p:nvCxnSpPr>
        <p:spPr>
          <a:xfrm>
            <a:off x="5646727" y="138147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0" name="Google Shape;480;p74"/>
          <p:cNvSpPr/>
          <p:nvPr/>
        </p:nvSpPr>
        <p:spPr>
          <a:xfrm>
            <a:off x="57559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4"/>
          <p:cNvSpPr/>
          <p:nvPr/>
        </p:nvSpPr>
        <p:spPr>
          <a:xfrm>
            <a:off x="62308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74"/>
          <p:cNvSpPr/>
          <p:nvPr/>
        </p:nvSpPr>
        <p:spPr>
          <a:xfrm>
            <a:off x="5761282" y="2518817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4"/>
          <p:cNvSpPr/>
          <p:nvPr/>
        </p:nvSpPr>
        <p:spPr>
          <a:xfrm>
            <a:off x="5761282" y="352210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336" y="1118227"/>
            <a:ext cx="641471" cy="3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2011" y="1021748"/>
            <a:ext cx="819375" cy="43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5140" y="1137137"/>
            <a:ext cx="816901" cy="21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74"/>
          <p:cNvCxnSpPr/>
          <p:nvPr/>
        </p:nvCxnSpPr>
        <p:spPr>
          <a:xfrm>
            <a:off x="4591949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8" name="Google Shape;488;p74"/>
          <p:cNvSpPr/>
          <p:nvPr/>
        </p:nvSpPr>
        <p:spPr>
          <a:xfrm>
            <a:off x="7804852" y="3010809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4681" y="1063626"/>
            <a:ext cx="684438" cy="38499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4"/>
          <p:cNvSpPr txBox="1"/>
          <p:nvPr/>
        </p:nvSpPr>
        <p:spPr>
          <a:xfrm>
            <a:off x="214515" y="1472904"/>
            <a:ext cx="12897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latin typeface="Roboto"/>
                <a:ea typeface="Roboto"/>
                <a:cs typeface="Roboto"/>
                <a:sym typeface="Roboto"/>
              </a:rPr>
              <a:t>Business Unit</a:t>
            </a:r>
            <a:endParaRPr sz="7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3689315" y="1520365"/>
            <a:ext cx="8169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Transpharm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2618091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74"/>
          <p:cNvSpPr/>
          <p:nvPr/>
        </p:nvSpPr>
        <p:spPr>
          <a:xfrm>
            <a:off x="4703269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74"/>
          <p:cNvSpPr/>
          <p:nvPr/>
        </p:nvSpPr>
        <p:spPr>
          <a:xfrm>
            <a:off x="2618091" y="2513958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Commerce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4"/>
          <p:cNvSpPr/>
          <p:nvPr/>
        </p:nvSpPr>
        <p:spPr>
          <a:xfrm>
            <a:off x="2618091" y="3018043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 Navision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4"/>
          <p:cNvSpPr/>
          <p:nvPr/>
        </p:nvSpPr>
        <p:spPr>
          <a:xfrm>
            <a:off x="2618091" y="3523427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4"/>
          <p:cNvSpPr/>
          <p:nvPr/>
        </p:nvSpPr>
        <p:spPr>
          <a:xfrm>
            <a:off x="2618091" y="3699652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Account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4"/>
          <p:cNvSpPr/>
          <p:nvPr/>
        </p:nvSpPr>
        <p:spPr>
          <a:xfrm>
            <a:off x="7804852" y="401639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Pick 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74"/>
          <p:cNvCxnSpPr/>
          <p:nvPr/>
        </p:nvCxnSpPr>
        <p:spPr>
          <a:xfrm>
            <a:off x="6710239" y="1374070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74"/>
          <p:cNvCxnSpPr/>
          <p:nvPr/>
        </p:nvCxnSpPr>
        <p:spPr>
          <a:xfrm>
            <a:off x="7713200" y="137038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00" name="Google Shape;500;p74"/>
          <p:cNvSpPr/>
          <p:nvPr/>
        </p:nvSpPr>
        <p:spPr>
          <a:xfrm>
            <a:off x="4703269" y="2505646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Magento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74"/>
          <p:cNvSpPr/>
          <p:nvPr/>
        </p:nvSpPr>
        <p:spPr>
          <a:xfrm>
            <a:off x="5761282" y="2000997"/>
            <a:ext cx="8526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Money Market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4"/>
          <p:cNvSpPr/>
          <p:nvPr/>
        </p:nvSpPr>
        <p:spPr>
          <a:xfrm>
            <a:off x="5761282" y="369965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Retalix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74"/>
          <p:cNvPicPr preferRelativeResize="0"/>
          <p:nvPr/>
        </p:nvPicPr>
        <p:blipFill rotWithShape="1">
          <a:blip r:embed="rId10">
            <a:alphaModFix/>
          </a:blip>
          <a:srcRect r="59641"/>
          <a:stretch/>
        </p:blipFill>
        <p:spPr>
          <a:xfrm>
            <a:off x="4946462" y="795516"/>
            <a:ext cx="379200" cy="2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4"/>
          <p:cNvSpPr/>
          <p:nvPr/>
        </p:nvSpPr>
        <p:spPr>
          <a:xfrm>
            <a:off x="3667620" y="200584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74"/>
          <p:cNvSpPr/>
          <p:nvPr/>
        </p:nvSpPr>
        <p:spPr>
          <a:xfrm>
            <a:off x="3667620" y="2512877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iIntegrate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4"/>
          <p:cNvSpPr/>
          <p:nvPr/>
        </p:nvSpPr>
        <p:spPr>
          <a:xfrm>
            <a:off x="3667620" y="3022252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4"/>
          <p:cNvSpPr/>
          <p:nvPr/>
        </p:nvSpPr>
        <p:spPr>
          <a:xfrm>
            <a:off x="3667620" y="354337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Account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4"/>
          <p:cNvSpPr/>
          <p:nvPr/>
        </p:nvSpPr>
        <p:spPr>
          <a:xfrm>
            <a:off x="3667620" y="40181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4"/>
          <p:cNvSpPr/>
          <p:nvPr/>
        </p:nvSpPr>
        <p:spPr>
          <a:xfrm>
            <a:off x="2618091" y="4018435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 Navision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1" name="Google Shape;511;p74"/>
          <p:cNvCxnSpPr>
            <a:stCxn id="469" idx="2"/>
            <a:endCxn id="467" idx="0"/>
          </p:cNvCxnSpPr>
          <p:nvPr/>
        </p:nvCxnSpPr>
        <p:spPr>
          <a:xfrm>
            <a:off x="2004002" y="2318097"/>
            <a:ext cx="0" cy="1959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Google Shape;512;p74"/>
          <p:cNvSpPr/>
          <p:nvPr/>
        </p:nvSpPr>
        <p:spPr>
          <a:xfrm>
            <a:off x="212622" y="4455457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74"/>
          <p:cNvSpPr/>
          <p:nvPr/>
        </p:nvSpPr>
        <p:spPr>
          <a:xfrm>
            <a:off x="7804852" y="45265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Integrated 3rd Party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4"/>
          <p:cNvSpPr/>
          <p:nvPr/>
        </p:nvSpPr>
        <p:spPr>
          <a:xfrm>
            <a:off x="3667620" y="452826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TrackMatic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74"/>
          <p:cNvSpPr/>
          <p:nvPr/>
        </p:nvSpPr>
        <p:spPr>
          <a:xfrm>
            <a:off x="2618091" y="4528570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TrackMatic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p74"/>
          <p:cNvCxnSpPr>
            <a:stCxn id="492" idx="2"/>
            <a:endCxn id="494" idx="0"/>
          </p:cNvCxnSpPr>
          <p:nvPr/>
        </p:nvCxnSpPr>
        <p:spPr>
          <a:xfrm>
            <a:off x="3044391" y="2318097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74"/>
          <p:cNvCxnSpPr>
            <a:stCxn id="494" idx="2"/>
            <a:endCxn id="495" idx="0"/>
          </p:cNvCxnSpPr>
          <p:nvPr/>
        </p:nvCxnSpPr>
        <p:spPr>
          <a:xfrm>
            <a:off x="3044391" y="2831058"/>
            <a:ext cx="0" cy="18698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74"/>
          <p:cNvCxnSpPr>
            <a:stCxn id="497" idx="2"/>
            <a:endCxn id="509" idx="0"/>
          </p:cNvCxnSpPr>
          <p:nvPr/>
        </p:nvCxnSpPr>
        <p:spPr>
          <a:xfrm>
            <a:off x="3044391" y="3853252"/>
            <a:ext cx="0" cy="165183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74"/>
          <p:cNvCxnSpPr>
            <a:stCxn id="495" idx="2"/>
            <a:endCxn id="496" idx="0"/>
          </p:cNvCxnSpPr>
          <p:nvPr/>
        </p:nvCxnSpPr>
        <p:spPr>
          <a:xfrm>
            <a:off x="3044391" y="3335143"/>
            <a:ext cx="0" cy="188284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74"/>
          <p:cNvCxnSpPr>
            <a:stCxn id="509" idx="2"/>
            <a:endCxn id="515" idx="0"/>
          </p:cNvCxnSpPr>
          <p:nvPr/>
        </p:nvCxnSpPr>
        <p:spPr>
          <a:xfrm>
            <a:off x="3044391" y="4335535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74"/>
          <p:cNvCxnSpPr>
            <a:cxnSpLocks/>
          </p:cNvCxnSpPr>
          <p:nvPr/>
        </p:nvCxnSpPr>
        <p:spPr>
          <a:xfrm>
            <a:off x="8231152" y="4333492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74"/>
          <p:cNvSpPr txBox="1"/>
          <p:nvPr/>
        </p:nvSpPr>
        <p:spPr>
          <a:xfrm>
            <a:off x="6796245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74"/>
          <p:cNvSpPr txBox="1"/>
          <p:nvPr/>
        </p:nvSpPr>
        <p:spPr>
          <a:xfrm>
            <a:off x="362177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 / 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74"/>
          <p:cNvSpPr txBox="1"/>
          <p:nvPr/>
        </p:nvSpPr>
        <p:spPr>
          <a:xfrm>
            <a:off x="1616262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74"/>
          <p:cNvSpPr txBox="1"/>
          <p:nvPr/>
        </p:nvSpPr>
        <p:spPr>
          <a:xfrm>
            <a:off x="259022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6" name="Google Shape;526;p74"/>
          <p:cNvCxnSpPr>
            <a:stCxn id="504" idx="2"/>
            <a:endCxn id="505" idx="0"/>
          </p:cNvCxnSpPr>
          <p:nvPr/>
        </p:nvCxnSpPr>
        <p:spPr>
          <a:xfrm>
            <a:off x="4093920" y="2322943"/>
            <a:ext cx="0" cy="189934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74"/>
          <p:cNvCxnSpPr>
            <a:stCxn id="505" idx="2"/>
            <a:endCxn id="506" idx="0"/>
          </p:cNvCxnSpPr>
          <p:nvPr/>
        </p:nvCxnSpPr>
        <p:spPr>
          <a:xfrm>
            <a:off x="4093920" y="2829977"/>
            <a:ext cx="0" cy="19227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74"/>
          <p:cNvCxnSpPr>
            <a:stCxn id="506" idx="2"/>
            <a:endCxn id="507" idx="0"/>
          </p:cNvCxnSpPr>
          <p:nvPr/>
        </p:nvCxnSpPr>
        <p:spPr>
          <a:xfrm>
            <a:off x="4093920" y="3339352"/>
            <a:ext cx="0" cy="20402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74"/>
          <p:cNvCxnSpPr>
            <a:stCxn id="493" idx="2"/>
            <a:endCxn id="500" idx="0"/>
          </p:cNvCxnSpPr>
          <p:nvPr/>
        </p:nvCxnSpPr>
        <p:spPr>
          <a:xfrm>
            <a:off x="5129569" y="2318097"/>
            <a:ext cx="0" cy="1875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74"/>
          <p:cNvCxnSpPr>
            <a:stCxn id="501" idx="1"/>
            <a:endCxn id="502" idx="1"/>
          </p:cNvCxnSpPr>
          <p:nvPr/>
        </p:nvCxnSpPr>
        <p:spPr>
          <a:xfrm>
            <a:off x="5761282" y="2077797"/>
            <a:ext cx="600" cy="1698600"/>
          </a:xfrm>
          <a:prstGeom prst="bentConnector3">
            <a:avLst>
              <a:gd name="adj1" fmla="val -22051205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74"/>
          <p:cNvCxnSpPr>
            <a:stCxn id="501" idx="2"/>
            <a:endCxn id="482" idx="0"/>
          </p:cNvCxnSpPr>
          <p:nvPr/>
        </p:nvCxnSpPr>
        <p:spPr>
          <a:xfrm>
            <a:off x="6187582" y="2154597"/>
            <a:ext cx="0" cy="3642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74"/>
          <p:cNvSpPr/>
          <p:nvPr/>
        </p:nvSpPr>
        <p:spPr>
          <a:xfrm>
            <a:off x="6772389" y="150651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Medirite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74"/>
          <p:cNvSpPr/>
          <p:nvPr/>
        </p:nvSpPr>
        <p:spPr>
          <a:xfrm>
            <a:off x="6772396" y="2507524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 Window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Google Shape;534;p74"/>
          <p:cNvCxnSpPr/>
          <p:nvPr/>
        </p:nvCxnSpPr>
        <p:spPr>
          <a:xfrm>
            <a:off x="8776125" y="1359993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35" name="Google Shape;535;p74"/>
          <p:cNvSpPr/>
          <p:nvPr/>
        </p:nvSpPr>
        <p:spPr>
          <a:xfrm>
            <a:off x="6772400" y="199456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74"/>
          <p:cNvSpPr/>
          <p:nvPr/>
        </p:nvSpPr>
        <p:spPr>
          <a:xfrm>
            <a:off x="6772401" y="3510819"/>
            <a:ext cx="852600" cy="182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(Unisolv)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74"/>
          <p:cNvSpPr/>
          <p:nvPr/>
        </p:nvSpPr>
        <p:spPr>
          <a:xfrm>
            <a:off x="6772396" y="3011621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Unisolv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4"/>
          <p:cNvSpPr txBox="1"/>
          <p:nvPr/>
        </p:nvSpPr>
        <p:spPr>
          <a:xfrm>
            <a:off x="7856987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9" name="Google Shape;539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3421" y="1084511"/>
            <a:ext cx="852600" cy="330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74"/>
          <p:cNvCxnSpPr>
            <a:stCxn id="535" idx="2"/>
            <a:endCxn id="533" idx="0"/>
          </p:cNvCxnSpPr>
          <p:nvPr/>
        </p:nvCxnSpPr>
        <p:spPr>
          <a:xfrm flipH="1">
            <a:off x="7198696" y="2311667"/>
            <a:ext cx="4" cy="195857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p74"/>
          <p:cNvSpPr/>
          <p:nvPr/>
        </p:nvSpPr>
        <p:spPr>
          <a:xfrm>
            <a:off x="6773421" y="2679343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Marconi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p74"/>
          <p:cNvCxnSpPr>
            <a:stCxn id="533" idx="2"/>
            <a:endCxn id="541" idx="0"/>
          </p:cNvCxnSpPr>
          <p:nvPr/>
        </p:nvCxnSpPr>
        <p:spPr>
          <a:xfrm>
            <a:off x="7198696" y="2648224"/>
            <a:ext cx="1025" cy="3111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74"/>
          <p:cNvCxnSpPr>
            <a:stCxn id="541" idx="2"/>
            <a:endCxn id="537" idx="0"/>
          </p:cNvCxnSpPr>
          <p:nvPr/>
        </p:nvCxnSpPr>
        <p:spPr>
          <a:xfrm flipH="1">
            <a:off x="7198696" y="2820043"/>
            <a:ext cx="1025" cy="191578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4" name="Google Shape;544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6325" y="1007910"/>
            <a:ext cx="301500" cy="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571525" y="1359168"/>
            <a:ext cx="816900" cy="24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3rd Party Services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No Integration to SR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6" name="Google Shape;546;p74"/>
          <p:cNvCxnSpPr>
            <a:stCxn id="482" idx="0"/>
            <a:endCxn id="480" idx="2"/>
          </p:cNvCxnSpPr>
          <p:nvPr/>
        </p:nvCxnSpPr>
        <p:spPr>
          <a:xfrm rot="5400000" flipH="1">
            <a:off x="5990182" y="2321417"/>
            <a:ext cx="152100" cy="2427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74"/>
          <p:cNvCxnSpPr>
            <a:stCxn id="482" idx="0"/>
            <a:endCxn id="481" idx="2"/>
          </p:cNvCxnSpPr>
          <p:nvPr/>
        </p:nvCxnSpPr>
        <p:spPr>
          <a:xfrm rot="-5400000">
            <a:off x="6227632" y="2326667"/>
            <a:ext cx="152100" cy="2322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74"/>
          <p:cNvSpPr/>
          <p:nvPr/>
        </p:nvSpPr>
        <p:spPr>
          <a:xfrm>
            <a:off x="4696794" y="3015033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Argility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55338" y="2572841"/>
            <a:ext cx="176835" cy="1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43075" y="2604961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4"/>
          <p:cNvPicPr preferRelativeResize="0"/>
          <p:nvPr/>
        </p:nvPicPr>
        <p:blipFill rotWithShape="1">
          <a:blip r:embed="rId15">
            <a:alphaModFix/>
          </a:blip>
          <a:srcRect l="7234" t="12026" r="6439" b="10681"/>
          <a:stretch/>
        </p:blipFill>
        <p:spPr>
          <a:xfrm>
            <a:off x="2591196" y="2475000"/>
            <a:ext cx="176825" cy="15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06606" y="2984146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8895" y="2500927"/>
            <a:ext cx="220374" cy="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74"/>
          <p:cNvCxnSpPr>
            <a:endCxn id="549" idx="0"/>
          </p:cNvCxnSpPr>
          <p:nvPr/>
        </p:nvCxnSpPr>
        <p:spPr>
          <a:xfrm>
            <a:off x="5122494" y="2818233"/>
            <a:ext cx="600" cy="1968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4"/>
          <p:cNvCxnSpPr>
            <a:stCxn id="549" idx="2"/>
          </p:cNvCxnSpPr>
          <p:nvPr/>
        </p:nvCxnSpPr>
        <p:spPr>
          <a:xfrm>
            <a:off x="5123094" y="3332133"/>
            <a:ext cx="0" cy="1896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7" name="Google Shape;557;p7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592505" y="2953400"/>
            <a:ext cx="136525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934225" y="3220503"/>
            <a:ext cx="377700" cy="9582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9" name="Google Shape;559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814563" y="2588955"/>
            <a:ext cx="176825" cy="1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629435" y="2953187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631087" y="3957434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623853" y="3503124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0800000" flipH="1">
            <a:off x="6796176" y="3031769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rot="10800000" flipH="1">
            <a:off x="6796176" y="3543625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504225" y="3464438"/>
            <a:ext cx="242700" cy="24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691874" y="4114430"/>
            <a:ext cx="136525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4"/>
          <p:cNvSpPr txBox="1"/>
          <p:nvPr/>
        </p:nvSpPr>
        <p:spPr>
          <a:xfrm>
            <a:off x="742050" y="2036743"/>
            <a:ext cx="734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Each UI has a different dev team</a:t>
            </a:r>
            <a:br>
              <a:rPr lang="en-GB" sz="500" i="1">
                <a:solidFill>
                  <a:srgbClr val="FFFFFF"/>
                </a:solidFill>
              </a:rPr>
            </a:br>
            <a:r>
              <a:rPr lang="en-GB" sz="500" i="1">
                <a:solidFill>
                  <a:srgbClr val="FFFFFF"/>
                </a:solidFill>
              </a:rPr>
              <a:t> 2 inhouse vs 6 3rd party</a:t>
            </a:r>
            <a:endParaRPr sz="500" i="1">
              <a:solidFill>
                <a:srgbClr val="FFFFFF"/>
              </a:solidFill>
            </a:endParaRPr>
          </a:p>
        </p:txBody>
      </p:sp>
      <p:pic>
        <p:nvPicPr>
          <p:cNvPr id="569" name="Google Shape;569;p7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706678" y="4578821"/>
            <a:ext cx="136525" cy="20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4"/>
          <p:cNvPicPr preferRelativeResize="0"/>
          <p:nvPr/>
        </p:nvPicPr>
        <p:blipFill rotWithShape="1">
          <a:blip r:embed="rId23">
            <a:alphaModFix/>
          </a:blip>
          <a:srcRect l="52843"/>
          <a:stretch/>
        </p:blipFill>
        <p:spPr>
          <a:xfrm>
            <a:off x="6571916" y="4925840"/>
            <a:ext cx="104698" cy="1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74"/>
          <p:cNvCxnSpPr>
            <a:stCxn id="507" idx="2"/>
            <a:endCxn id="508" idx="0"/>
          </p:cNvCxnSpPr>
          <p:nvPr/>
        </p:nvCxnSpPr>
        <p:spPr>
          <a:xfrm>
            <a:off x="4093920" y="3860477"/>
            <a:ext cx="0" cy="15765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2" name="Google Shape;572;p74"/>
          <p:cNvPicPr preferRelativeResize="0"/>
          <p:nvPr/>
        </p:nvPicPr>
        <p:blipFill rotWithShape="1">
          <a:blip r:embed="rId24">
            <a:alphaModFix/>
          </a:blip>
          <a:srcRect l="36648" r="26046" b="43836"/>
          <a:stretch/>
        </p:blipFill>
        <p:spPr>
          <a:xfrm>
            <a:off x="6547491" y="4758992"/>
            <a:ext cx="133060" cy="10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74"/>
          <p:cNvCxnSpPr>
            <a:stCxn id="508" idx="2"/>
            <a:endCxn id="514" idx="0"/>
          </p:cNvCxnSpPr>
          <p:nvPr/>
        </p:nvCxnSpPr>
        <p:spPr>
          <a:xfrm>
            <a:off x="4093920" y="4335227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4" name="Google Shape;574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904500" y="4041443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974438" y="4041443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904500" y="4532743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069389" y="4033680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069376" y="4524993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893892" y="3024943"/>
            <a:ext cx="297300" cy="2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 txBox="1"/>
          <p:nvPr/>
        </p:nvSpPr>
        <p:spPr>
          <a:xfrm>
            <a:off x="4693232" y="496183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5744745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74"/>
          <p:cNvSpPr/>
          <p:nvPr/>
        </p:nvSpPr>
        <p:spPr>
          <a:xfrm>
            <a:off x="6772401" y="3722341"/>
            <a:ext cx="852600" cy="176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Peach Payments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74"/>
          <p:cNvPicPr preferRelativeResize="0"/>
          <p:nvPr/>
        </p:nvPicPr>
        <p:blipFill rotWithShape="1">
          <a:blip r:embed="rId26">
            <a:alphaModFix/>
          </a:blip>
          <a:srcRect l="5465" t="-10" r="76383"/>
          <a:stretch/>
        </p:blipFill>
        <p:spPr>
          <a:xfrm>
            <a:off x="6803415" y="3742123"/>
            <a:ext cx="152046" cy="1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4"/>
          <p:cNvSpPr/>
          <p:nvPr/>
        </p:nvSpPr>
        <p:spPr>
          <a:xfrm>
            <a:off x="4696791" y="3520752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VCS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74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768624" y="3535594"/>
            <a:ext cx="123905" cy="1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4"/>
          <p:cNvSpPr/>
          <p:nvPr/>
        </p:nvSpPr>
        <p:spPr>
          <a:xfrm>
            <a:off x="4696791" y="3697377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74"/>
          <p:cNvSpPr txBox="1"/>
          <p:nvPr/>
        </p:nvSpPr>
        <p:spPr>
          <a:xfrm>
            <a:off x="804825" y="2502803"/>
            <a:ext cx="734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Product Catalogue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Basket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Search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Profile Management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rgbClr val="FFFFFF"/>
              </a:solidFill>
            </a:endParaRPr>
          </a:p>
        </p:txBody>
      </p:sp>
      <p:sp>
        <p:nvSpPr>
          <p:cNvPr id="588" name="Google Shape;588;p74"/>
          <p:cNvSpPr/>
          <p:nvPr/>
        </p:nvSpPr>
        <p:spPr>
          <a:xfrm>
            <a:off x="1585232" y="3713965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-838200"/>
            <a:ext cx="9143998" cy="6646998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7"/>
          <p:cNvSpPr/>
          <p:nvPr/>
        </p:nvSpPr>
        <p:spPr>
          <a:xfrm>
            <a:off x="0" y="-838100"/>
            <a:ext cx="9144000" cy="6647100"/>
          </a:xfrm>
          <a:prstGeom prst="rect">
            <a:avLst/>
          </a:prstGeom>
          <a:solidFill>
            <a:srgbClr val="000000">
              <a:alpha val="40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77"/>
          <p:cNvSpPr/>
          <p:nvPr/>
        </p:nvSpPr>
        <p:spPr>
          <a:xfrm>
            <a:off x="2816850" y="2651035"/>
            <a:ext cx="3510300" cy="46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7"/>
          <p:cNvSpPr txBox="1"/>
          <p:nvPr/>
        </p:nvSpPr>
        <p:spPr>
          <a:xfrm>
            <a:off x="-114900" y="1574775"/>
            <a:ext cx="9373800" cy="2110800"/>
          </a:xfrm>
          <a:prstGeom prst="rect">
            <a:avLst/>
          </a:prstGeom>
          <a:solidFill>
            <a:srgbClr val="666666">
              <a:alpha val="446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7"/>
          <p:cNvSpPr txBox="1"/>
          <p:nvPr/>
        </p:nvSpPr>
        <p:spPr>
          <a:xfrm>
            <a:off x="399600" y="1807625"/>
            <a:ext cx="8469300" cy="187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900" b="1" baseline="3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INNOVATE AT THE </a:t>
            </a:r>
            <a:r>
              <a:rPr lang="en-GB" sz="6900" b="1" baseline="30000">
                <a:solidFill>
                  <a:srgbClr val="32BCB0"/>
                </a:solidFill>
                <a:latin typeface="Montserrat"/>
                <a:ea typeface="Montserrat"/>
                <a:cs typeface="Montserrat"/>
                <a:sym typeface="Montserrat"/>
              </a:rPr>
              <a:t>EDGE</a:t>
            </a:r>
            <a:endParaRPr sz="6900">
              <a:solidFill>
                <a:srgbClr val="32BCB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900" b="1" baseline="30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STABILISE &amp; SCALE THE </a:t>
            </a:r>
            <a:r>
              <a:rPr lang="en-GB" sz="6900" b="1" baseline="30000">
                <a:solidFill>
                  <a:srgbClr val="32BCB0"/>
                </a:solidFill>
                <a:latin typeface="Montserrat"/>
                <a:ea typeface="Montserrat"/>
                <a:cs typeface="Montserrat"/>
                <a:sym typeface="Montserrat"/>
              </a:rPr>
              <a:t>CORE</a:t>
            </a:r>
            <a:endParaRPr sz="6900" b="1" baseline="30000">
              <a:solidFill>
                <a:srgbClr val="32BC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4" name="Google Shape;644;p7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0427" y="162944"/>
            <a:ext cx="1987040" cy="370913"/>
          </a:xfrm>
          <a:prstGeom prst="rect">
            <a:avLst/>
          </a:prstGeom>
          <a:noFill/>
          <a:ln>
            <a:noFill/>
          </a:ln>
          <a:effectLst>
            <a:outerShdw blurRad="628650" dist="9525" dir="9060000" algn="bl" rotWithShape="0">
              <a:srgbClr val="FFFFFF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78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0" y="0"/>
            <a:ext cx="9144001" cy="7550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8"/>
          <p:cNvSpPr txBox="1"/>
          <p:nvPr/>
        </p:nvSpPr>
        <p:spPr>
          <a:xfrm>
            <a:off x="491900" y="-3550"/>
            <a:ext cx="86511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CAPABILITY OVERVIEW </a:t>
            </a:r>
            <a:endParaRPr sz="3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78"/>
          <p:cNvSpPr/>
          <p:nvPr/>
        </p:nvSpPr>
        <p:spPr>
          <a:xfrm>
            <a:off x="1043928" y="1931923"/>
            <a:ext cx="1086600" cy="5163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Merchandising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8"/>
          <p:cNvSpPr/>
          <p:nvPr/>
        </p:nvSpPr>
        <p:spPr>
          <a:xfrm>
            <a:off x="2263175" y="2530817"/>
            <a:ext cx="4935000" cy="5163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Basket / Checkout / Payment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78"/>
          <p:cNvSpPr/>
          <p:nvPr/>
        </p:nvSpPr>
        <p:spPr>
          <a:xfrm>
            <a:off x="7335476" y="1412475"/>
            <a:ext cx="1042200" cy="21522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Support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4" name="Google Shape;654;p78"/>
          <p:cNvSpPr/>
          <p:nvPr/>
        </p:nvSpPr>
        <p:spPr>
          <a:xfrm>
            <a:off x="2263200" y="3118675"/>
            <a:ext cx="4935000" cy="4461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Distributed Order Management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Enterprise Inventory Visibility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78"/>
          <p:cNvSpPr/>
          <p:nvPr/>
        </p:nvSpPr>
        <p:spPr>
          <a:xfrm>
            <a:off x="1043875" y="2530812"/>
            <a:ext cx="1086600" cy="5163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Relationship Management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78"/>
          <p:cNvSpPr/>
          <p:nvPr/>
        </p:nvSpPr>
        <p:spPr>
          <a:xfrm>
            <a:off x="1035400" y="4057413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 Demand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78"/>
          <p:cNvSpPr/>
          <p:nvPr/>
        </p:nvSpPr>
        <p:spPr>
          <a:xfrm>
            <a:off x="2303528" y="4045763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B2C Warehouse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8" name="Google Shape;658;p78"/>
          <p:cNvSpPr/>
          <p:nvPr/>
        </p:nvSpPr>
        <p:spPr>
          <a:xfrm>
            <a:off x="3571678" y="4045775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Store Pickup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78"/>
          <p:cNvSpPr/>
          <p:nvPr/>
        </p:nvSpPr>
        <p:spPr>
          <a:xfrm>
            <a:off x="4807307" y="4045775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Supplier Drop Ship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8"/>
          <p:cNvSpPr/>
          <p:nvPr/>
        </p:nvSpPr>
        <p:spPr>
          <a:xfrm>
            <a:off x="6042959" y="4045775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Dark Store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78"/>
          <p:cNvSpPr/>
          <p:nvPr/>
        </p:nvSpPr>
        <p:spPr>
          <a:xfrm>
            <a:off x="7278599" y="4045775"/>
            <a:ext cx="1090500" cy="241500"/>
          </a:xfrm>
          <a:prstGeom prst="flowChartAlternateProcess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Ship from Store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78"/>
          <p:cNvSpPr/>
          <p:nvPr/>
        </p:nvSpPr>
        <p:spPr>
          <a:xfrm>
            <a:off x="2254500" y="940133"/>
            <a:ext cx="1099500" cy="323100"/>
          </a:xfrm>
          <a:prstGeom prst="flowChartAlternateProcess">
            <a:avLst/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Mobile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78"/>
          <p:cNvSpPr/>
          <p:nvPr/>
        </p:nvSpPr>
        <p:spPr>
          <a:xfrm>
            <a:off x="3535043" y="940446"/>
            <a:ext cx="1099500" cy="323100"/>
          </a:xfrm>
          <a:prstGeom prst="flowChartAlternateProcess">
            <a:avLst/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Online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78"/>
          <p:cNvSpPr/>
          <p:nvPr/>
        </p:nvSpPr>
        <p:spPr>
          <a:xfrm>
            <a:off x="1043975" y="4363850"/>
            <a:ext cx="7325100" cy="2367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Last Mile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78"/>
          <p:cNvSpPr/>
          <p:nvPr/>
        </p:nvSpPr>
        <p:spPr>
          <a:xfrm>
            <a:off x="4818035" y="940438"/>
            <a:ext cx="1099500" cy="323100"/>
          </a:xfrm>
          <a:prstGeom prst="flowChartAlternateProcess">
            <a:avLst/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Store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78"/>
          <p:cNvSpPr/>
          <p:nvPr/>
        </p:nvSpPr>
        <p:spPr>
          <a:xfrm>
            <a:off x="6107775" y="940125"/>
            <a:ext cx="1042200" cy="323100"/>
          </a:xfrm>
          <a:prstGeom prst="flowChartAlternateProcess">
            <a:avLst/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Call Center Sales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7" name="Google Shape;667;p78"/>
          <p:cNvSpPr/>
          <p:nvPr/>
        </p:nvSpPr>
        <p:spPr>
          <a:xfrm>
            <a:off x="1092168" y="4838187"/>
            <a:ext cx="226500" cy="159600"/>
          </a:xfrm>
          <a:prstGeom prst="roundRect">
            <a:avLst>
              <a:gd name="adj" fmla="val 16667"/>
            </a:avLst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78"/>
          <p:cNvSpPr txBox="1"/>
          <p:nvPr/>
        </p:nvSpPr>
        <p:spPr>
          <a:xfrm>
            <a:off x="1318675" y="4816275"/>
            <a:ext cx="13563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Brand Specific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78"/>
          <p:cNvSpPr/>
          <p:nvPr/>
        </p:nvSpPr>
        <p:spPr>
          <a:xfrm>
            <a:off x="2476697" y="4838187"/>
            <a:ext cx="226500" cy="159600"/>
          </a:xfrm>
          <a:prstGeom prst="roundRect">
            <a:avLst>
              <a:gd name="adj" fmla="val 16667"/>
            </a:avLst>
          </a:prstGeom>
          <a:solidFill>
            <a:srgbClr val="354D5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78"/>
          <p:cNvSpPr txBox="1"/>
          <p:nvPr/>
        </p:nvSpPr>
        <p:spPr>
          <a:xfrm>
            <a:off x="2703200" y="4816275"/>
            <a:ext cx="15462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Enterprise Services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78"/>
          <p:cNvSpPr/>
          <p:nvPr/>
        </p:nvSpPr>
        <p:spPr>
          <a:xfrm>
            <a:off x="4048660" y="4838187"/>
            <a:ext cx="226500" cy="1596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78"/>
          <p:cNvSpPr txBox="1"/>
          <p:nvPr/>
        </p:nvSpPr>
        <p:spPr>
          <a:xfrm>
            <a:off x="4275150" y="4816275"/>
            <a:ext cx="21423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Montserrat"/>
                <a:ea typeface="Montserrat"/>
                <a:cs typeface="Montserrat"/>
                <a:sym typeface="Montserrat"/>
              </a:rPr>
              <a:t>Business Unit  / Enterprise / 3rd Party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3" name="Google Shape;673;p78"/>
          <p:cNvSpPr/>
          <p:nvPr/>
        </p:nvSpPr>
        <p:spPr>
          <a:xfrm>
            <a:off x="1043925" y="3650725"/>
            <a:ext cx="7325100" cy="2367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Analytics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4" name="Google Shape;67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213" y="995492"/>
            <a:ext cx="200700" cy="2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5696" y="978759"/>
            <a:ext cx="236700" cy="2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4684" y="983161"/>
            <a:ext cx="241400" cy="2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8"/>
          <p:cNvSpPr/>
          <p:nvPr/>
        </p:nvSpPr>
        <p:spPr>
          <a:xfrm>
            <a:off x="2263175" y="1412475"/>
            <a:ext cx="4935000" cy="6609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Digital Commerce Services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8"/>
          <p:cNvSpPr/>
          <p:nvPr/>
        </p:nvSpPr>
        <p:spPr>
          <a:xfrm>
            <a:off x="2263175" y="2167573"/>
            <a:ext cx="4935000" cy="2751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Internal Search / ABN /  Customer Reviews / Gift Registry / Profile Management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9" name="Google Shape;679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7225" y="4375379"/>
            <a:ext cx="226500" cy="2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4500" y="4373506"/>
            <a:ext cx="212300" cy="2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8757" y="1412475"/>
            <a:ext cx="585737" cy="8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8776" y="1539106"/>
            <a:ext cx="585722" cy="11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3458" y="3020208"/>
            <a:ext cx="454469" cy="240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90600" y="2206083"/>
            <a:ext cx="543900" cy="3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1505" y="1785637"/>
            <a:ext cx="454454" cy="28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5900" y="3434584"/>
            <a:ext cx="585744" cy="17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27451" y="3816859"/>
            <a:ext cx="507918" cy="22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15992" y="4120014"/>
            <a:ext cx="543900" cy="23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78"/>
          <p:cNvPicPr preferRelativeResize="0"/>
          <p:nvPr/>
        </p:nvPicPr>
        <p:blipFill rotWithShape="1">
          <a:blip r:embed="rId17">
            <a:alphaModFix/>
          </a:blip>
          <a:srcRect r="59641"/>
          <a:stretch/>
        </p:blipFill>
        <p:spPr>
          <a:xfrm>
            <a:off x="327173" y="4422728"/>
            <a:ext cx="271986" cy="21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7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406100" y="2670515"/>
            <a:ext cx="254115" cy="23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793461" y="2679844"/>
            <a:ext cx="254115" cy="232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31642" y="2582975"/>
            <a:ext cx="341875" cy="341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3" name="Google Shape;693;p78"/>
          <p:cNvGrpSpPr/>
          <p:nvPr/>
        </p:nvGrpSpPr>
        <p:grpSpPr>
          <a:xfrm>
            <a:off x="8622748" y="940461"/>
            <a:ext cx="294600" cy="3679500"/>
            <a:chOff x="8622748" y="940461"/>
            <a:chExt cx="294600" cy="3679500"/>
          </a:xfrm>
        </p:grpSpPr>
        <p:grpSp>
          <p:nvGrpSpPr>
            <p:cNvPr id="694" name="Google Shape;694;p78"/>
            <p:cNvGrpSpPr/>
            <p:nvPr/>
          </p:nvGrpSpPr>
          <p:grpSpPr>
            <a:xfrm>
              <a:off x="8622748" y="940461"/>
              <a:ext cx="294600" cy="3679500"/>
              <a:chOff x="8622748" y="940461"/>
              <a:chExt cx="294600" cy="3679500"/>
            </a:xfrm>
          </p:grpSpPr>
          <p:sp>
            <p:nvSpPr>
              <p:cNvPr id="695" name="Google Shape;695;p78"/>
              <p:cNvSpPr/>
              <p:nvPr/>
            </p:nvSpPr>
            <p:spPr>
              <a:xfrm>
                <a:off x="8622748" y="940461"/>
                <a:ext cx="294600" cy="3679500"/>
              </a:xfrm>
              <a:prstGeom prst="upDownArrow">
                <a:avLst>
                  <a:gd name="adj1" fmla="val 50000"/>
                  <a:gd name="adj2" fmla="val 50000"/>
                </a:avLst>
              </a:prstGeom>
              <a:gradFill>
                <a:gsLst>
                  <a:gs pos="0">
                    <a:srgbClr val="FDBE3F"/>
                  </a:gs>
                  <a:gs pos="40000">
                    <a:srgbClr val="888888"/>
                  </a:gs>
                  <a:gs pos="64000">
                    <a:srgbClr val="888888"/>
                  </a:gs>
                  <a:gs pos="77000">
                    <a:srgbClr val="79986C"/>
                  </a:gs>
                  <a:gs pos="100000">
                    <a:srgbClr val="6AA84F"/>
                  </a:gs>
                </a:gsLst>
                <a:lin ang="540001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6" name="Google Shape;696;p78"/>
              <p:cNvSpPr txBox="1"/>
              <p:nvPr/>
            </p:nvSpPr>
            <p:spPr>
              <a:xfrm rot="5400000">
                <a:off x="8245994" y="1491061"/>
                <a:ext cx="1054500" cy="20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GB" sz="80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Innovation</a:t>
                </a:r>
                <a:endParaRPr sz="8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697" name="Google Shape;697;p78"/>
            <p:cNvSpPr txBox="1"/>
            <p:nvPr/>
          </p:nvSpPr>
          <p:spPr>
            <a:xfrm rot="5400000">
              <a:off x="8242794" y="3755561"/>
              <a:ext cx="10545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Innovation</a:t>
              </a:r>
              <a:endPara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8" name="Google Shape;698;p78"/>
            <p:cNvSpPr txBox="1"/>
            <p:nvPr/>
          </p:nvSpPr>
          <p:spPr>
            <a:xfrm rot="5400000">
              <a:off x="8245994" y="2545561"/>
              <a:ext cx="1054500" cy="20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GB" sz="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Stability</a:t>
              </a:r>
              <a:endParaRPr sz="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99" name="Google Shape;699;p78"/>
          <p:cNvSpPr/>
          <p:nvPr/>
        </p:nvSpPr>
        <p:spPr>
          <a:xfrm>
            <a:off x="1046256" y="1413350"/>
            <a:ext cx="1086600" cy="4461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Advertising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0" name="Google Shape;700;p78"/>
          <p:cNvSpPr/>
          <p:nvPr/>
        </p:nvSpPr>
        <p:spPr>
          <a:xfrm>
            <a:off x="1047923" y="3121902"/>
            <a:ext cx="1086600" cy="446100"/>
          </a:xfrm>
          <a:prstGeom prst="rect">
            <a:avLst/>
          </a:prstGeom>
          <a:solidFill>
            <a:srgbClr val="354D5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Rewards</a:t>
            </a:r>
            <a:endParaRPr sz="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2" name="Google Shape;702;p78"/>
          <p:cNvSpPr/>
          <p:nvPr/>
        </p:nvSpPr>
        <p:spPr>
          <a:xfrm>
            <a:off x="2248001" y="918252"/>
            <a:ext cx="4974000" cy="1186800"/>
          </a:xfrm>
          <a:prstGeom prst="rect">
            <a:avLst/>
          </a:prstGeom>
          <a:solidFill>
            <a:srgbClr val="F6B26B">
              <a:alpha val="6480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7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ENGAGEMENT MICRO SERVICES</a:t>
            </a: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78"/>
          <p:cNvSpPr/>
          <p:nvPr/>
        </p:nvSpPr>
        <p:spPr>
          <a:xfrm>
            <a:off x="1030650" y="4007325"/>
            <a:ext cx="7345500" cy="612600"/>
          </a:xfrm>
          <a:prstGeom prst="rect">
            <a:avLst/>
          </a:prstGeom>
          <a:solidFill>
            <a:srgbClr val="6AA84F">
              <a:alpha val="6480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FULFILLMENT SERVICES</a:t>
            </a: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4"/>
          <p:cNvSpPr/>
          <p:nvPr/>
        </p:nvSpPr>
        <p:spPr>
          <a:xfrm>
            <a:off x="212517" y="2921874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ERP / WMS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0" y="0"/>
            <a:ext cx="9144001" cy="75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4"/>
          <p:cNvSpPr txBox="1"/>
          <p:nvPr/>
        </p:nvSpPr>
        <p:spPr>
          <a:xfrm>
            <a:off x="1315075" y="-3550"/>
            <a:ext cx="78279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600">
                <a:solidFill>
                  <a:srgbClr val="FFFFFF"/>
                </a:solidFill>
              </a:rPr>
              <a:t>Current Digital Commerce Technology Landscape (Replatform)                                  </a:t>
            </a: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6" name="Google Shape;456;p74"/>
          <p:cNvCxnSpPr>
            <a:cxnSpLocks/>
          </p:cNvCxnSpPr>
          <p:nvPr/>
        </p:nvCxnSpPr>
        <p:spPr>
          <a:xfrm>
            <a:off x="8231152" y="2310863"/>
            <a:ext cx="0" cy="170552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74"/>
          <p:cNvSpPr/>
          <p:nvPr/>
        </p:nvSpPr>
        <p:spPr>
          <a:xfrm>
            <a:off x="212227" y="19057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Channels 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74"/>
          <p:cNvSpPr/>
          <p:nvPr/>
        </p:nvSpPr>
        <p:spPr>
          <a:xfrm>
            <a:off x="212333" y="24151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Commerce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74"/>
          <p:cNvSpPr/>
          <p:nvPr/>
        </p:nvSpPr>
        <p:spPr>
          <a:xfrm>
            <a:off x="212623" y="3431275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74"/>
          <p:cNvSpPr/>
          <p:nvPr/>
        </p:nvSpPr>
        <p:spPr>
          <a:xfrm>
            <a:off x="212175" y="3945321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Fulfilment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74"/>
          <p:cNvSpPr/>
          <p:nvPr/>
        </p:nvSpPr>
        <p:spPr>
          <a:xfrm>
            <a:off x="7804852" y="1505714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Sixty 60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74"/>
          <p:cNvCxnSpPr/>
          <p:nvPr/>
        </p:nvCxnSpPr>
        <p:spPr>
          <a:xfrm>
            <a:off x="2502875" y="1366108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7" name="Google Shape;467;p74"/>
          <p:cNvSpPr/>
          <p:nvPr/>
        </p:nvSpPr>
        <p:spPr>
          <a:xfrm>
            <a:off x="1584936" y="2513958"/>
            <a:ext cx="1952196" cy="324334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Commerce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4"/>
          <p:cNvSpPr/>
          <p:nvPr/>
        </p:nvSpPr>
        <p:spPr>
          <a:xfrm>
            <a:off x="7804852" y="2506724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Demand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74"/>
          <p:cNvSpPr/>
          <p:nvPr/>
        </p:nvSpPr>
        <p:spPr>
          <a:xfrm>
            <a:off x="1577702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74"/>
          <p:cNvSpPr/>
          <p:nvPr/>
        </p:nvSpPr>
        <p:spPr>
          <a:xfrm>
            <a:off x="1588520" y="1505714"/>
            <a:ext cx="1870021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CFS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74"/>
          <p:cNvCxnSpPr/>
          <p:nvPr/>
        </p:nvCxnSpPr>
        <p:spPr>
          <a:xfrm>
            <a:off x="3536325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7" name="Google Shape;457;p74"/>
          <p:cNvSpPr/>
          <p:nvPr/>
        </p:nvSpPr>
        <p:spPr>
          <a:xfrm>
            <a:off x="7804852" y="199376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4"/>
          <p:cNvSpPr/>
          <p:nvPr/>
        </p:nvSpPr>
        <p:spPr>
          <a:xfrm>
            <a:off x="7804852" y="351001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74"/>
          <p:cNvSpPr/>
          <p:nvPr/>
        </p:nvSpPr>
        <p:spPr>
          <a:xfrm>
            <a:off x="4703269" y="151294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House &amp; Home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210" y="1094924"/>
            <a:ext cx="734075" cy="28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516" y="1199254"/>
            <a:ext cx="757092" cy="140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4"/>
          <p:cNvSpPr/>
          <p:nvPr/>
        </p:nvSpPr>
        <p:spPr>
          <a:xfrm>
            <a:off x="5761282" y="1508481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Computicket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74"/>
          <p:cNvCxnSpPr/>
          <p:nvPr/>
        </p:nvCxnSpPr>
        <p:spPr>
          <a:xfrm>
            <a:off x="5646727" y="138147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0" name="Google Shape;480;p74"/>
          <p:cNvSpPr/>
          <p:nvPr/>
        </p:nvSpPr>
        <p:spPr>
          <a:xfrm>
            <a:off x="57559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4"/>
          <p:cNvSpPr/>
          <p:nvPr/>
        </p:nvSpPr>
        <p:spPr>
          <a:xfrm>
            <a:off x="62308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74"/>
          <p:cNvSpPr/>
          <p:nvPr/>
        </p:nvSpPr>
        <p:spPr>
          <a:xfrm>
            <a:off x="5761282" y="2518817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4"/>
          <p:cNvSpPr/>
          <p:nvPr/>
        </p:nvSpPr>
        <p:spPr>
          <a:xfrm>
            <a:off x="5761282" y="352210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336" y="1118227"/>
            <a:ext cx="641471" cy="3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2011" y="1021748"/>
            <a:ext cx="819375" cy="43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5140" y="1137137"/>
            <a:ext cx="816901" cy="21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74"/>
          <p:cNvCxnSpPr/>
          <p:nvPr/>
        </p:nvCxnSpPr>
        <p:spPr>
          <a:xfrm>
            <a:off x="4591949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8" name="Google Shape;488;p74"/>
          <p:cNvSpPr/>
          <p:nvPr/>
        </p:nvSpPr>
        <p:spPr>
          <a:xfrm>
            <a:off x="7804852" y="3010809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4681" y="1063626"/>
            <a:ext cx="684438" cy="38499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4"/>
          <p:cNvSpPr txBox="1"/>
          <p:nvPr/>
        </p:nvSpPr>
        <p:spPr>
          <a:xfrm>
            <a:off x="214515" y="1472904"/>
            <a:ext cx="12897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latin typeface="Roboto"/>
                <a:ea typeface="Roboto"/>
                <a:cs typeface="Roboto"/>
                <a:sym typeface="Roboto"/>
              </a:rPr>
              <a:t>Business Unit</a:t>
            </a:r>
            <a:endParaRPr sz="7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3689315" y="1520365"/>
            <a:ext cx="8169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Transpharm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2618091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74"/>
          <p:cNvSpPr/>
          <p:nvPr/>
        </p:nvSpPr>
        <p:spPr>
          <a:xfrm>
            <a:off x="4703269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4"/>
          <p:cNvSpPr/>
          <p:nvPr/>
        </p:nvSpPr>
        <p:spPr>
          <a:xfrm>
            <a:off x="1619775" y="3018043"/>
            <a:ext cx="1836448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 Navision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4"/>
          <p:cNvSpPr/>
          <p:nvPr/>
        </p:nvSpPr>
        <p:spPr>
          <a:xfrm>
            <a:off x="1619775" y="3523427"/>
            <a:ext cx="1836448" cy="160834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algn="ctr">
              <a:buSzPts val="700"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Shoprite Financial Services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4"/>
          <p:cNvSpPr/>
          <p:nvPr/>
        </p:nvSpPr>
        <p:spPr>
          <a:xfrm>
            <a:off x="2618091" y="3699652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Account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4"/>
          <p:cNvSpPr/>
          <p:nvPr/>
        </p:nvSpPr>
        <p:spPr>
          <a:xfrm>
            <a:off x="7804852" y="401639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Pick 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74"/>
          <p:cNvCxnSpPr/>
          <p:nvPr/>
        </p:nvCxnSpPr>
        <p:spPr>
          <a:xfrm>
            <a:off x="6710239" y="1374070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74"/>
          <p:cNvCxnSpPr/>
          <p:nvPr/>
        </p:nvCxnSpPr>
        <p:spPr>
          <a:xfrm>
            <a:off x="7713200" y="137038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00" name="Google Shape;500;p74"/>
          <p:cNvSpPr/>
          <p:nvPr/>
        </p:nvSpPr>
        <p:spPr>
          <a:xfrm>
            <a:off x="4703269" y="2505646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Magento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74"/>
          <p:cNvSpPr/>
          <p:nvPr/>
        </p:nvSpPr>
        <p:spPr>
          <a:xfrm>
            <a:off x="5761282" y="2000997"/>
            <a:ext cx="8526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Money Market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4"/>
          <p:cNvSpPr/>
          <p:nvPr/>
        </p:nvSpPr>
        <p:spPr>
          <a:xfrm>
            <a:off x="5761282" y="369965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Retalix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74"/>
          <p:cNvPicPr preferRelativeResize="0"/>
          <p:nvPr/>
        </p:nvPicPr>
        <p:blipFill rotWithShape="1">
          <a:blip r:embed="rId10">
            <a:alphaModFix/>
          </a:blip>
          <a:srcRect r="59641"/>
          <a:stretch/>
        </p:blipFill>
        <p:spPr>
          <a:xfrm>
            <a:off x="4946462" y="795516"/>
            <a:ext cx="379200" cy="2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4"/>
          <p:cNvSpPr/>
          <p:nvPr/>
        </p:nvSpPr>
        <p:spPr>
          <a:xfrm>
            <a:off x="3667620" y="200584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4"/>
          <p:cNvSpPr/>
          <p:nvPr/>
        </p:nvSpPr>
        <p:spPr>
          <a:xfrm>
            <a:off x="3667620" y="3022252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4"/>
          <p:cNvSpPr/>
          <p:nvPr/>
        </p:nvSpPr>
        <p:spPr>
          <a:xfrm>
            <a:off x="3667620" y="354337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Account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4"/>
          <p:cNvSpPr/>
          <p:nvPr/>
        </p:nvSpPr>
        <p:spPr>
          <a:xfrm>
            <a:off x="3667620" y="40181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4"/>
          <p:cNvSpPr/>
          <p:nvPr/>
        </p:nvSpPr>
        <p:spPr>
          <a:xfrm>
            <a:off x="1583604" y="4018435"/>
            <a:ext cx="1872619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 Navision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74"/>
          <p:cNvSpPr/>
          <p:nvPr/>
        </p:nvSpPr>
        <p:spPr>
          <a:xfrm>
            <a:off x="212622" y="4455457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74"/>
          <p:cNvSpPr/>
          <p:nvPr/>
        </p:nvSpPr>
        <p:spPr>
          <a:xfrm>
            <a:off x="7804852" y="45265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Integrated 3rd Party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4"/>
          <p:cNvSpPr/>
          <p:nvPr/>
        </p:nvSpPr>
        <p:spPr>
          <a:xfrm>
            <a:off x="3667620" y="452826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TrackMatic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74"/>
          <p:cNvSpPr/>
          <p:nvPr/>
        </p:nvSpPr>
        <p:spPr>
          <a:xfrm>
            <a:off x="1576370" y="4528570"/>
            <a:ext cx="1879853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TrackMatic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p74"/>
          <p:cNvCxnSpPr>
            <a:cxnSpLocks/>
            <a:stCxn id="492" idx="2"/>
          </p:cNvCxnSpPr>
          <p:nvPr/>
        </p:nvCxnSpPr>
        <p:spPr>
          <a:xfrm>
            <a:off x="3044391" y="2318097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74"/>
          <p:cNvCxnSpPr>
            <a:cxnSpLocks/>
          </p:cNvCxnSpPr>
          <p:nvPr/>
        </p:nvCxnSpPr>
        <p:spPr>
          <a:xfrm>
            <a:off x="8231152" y="4333492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74"/>
          <p:cNvSpPr txBox="1"/>
          <p:nvPr/>
        </p:nvSpPr>
        <p:spPr>
          <a:xfrm>
            <a:off x="6796245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74"/>
          <p:cNvSpPr txBox="1"/>
          <p:nvPr/>
        </p:nvSpPr>
        <p:spPr>
          <a:xfrm>
            <a:off x="362177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 / 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74"/>
          <p:cNvSpPr txBox="1"/>
          <p:nvPr/>
        </p:nvSpPr>
        <p:spPr>
          <a:xfrm>
            <a:off x="1616262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74"/>
          <p:cNvSpPr txBox="1"/>
          <p:nvPr/>
        </p:nvSpPr>
        <p:spPr>
          <a:xfrm>
            <a:off x="259022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6" name="Google Shape;526;p74"/>
          <p:cNvCxnSpPr>
            <a:cxnSpLocks/>
            <a:stCxn id="504" idx="2"/>
          </p:cNvCxnSpPr>
          <p:nvPr/>
        </p:nvCxnSpPr>
        <p:spPr>
          <a:xfrm>
            <a:off x="4093920" y="2322943"/>
            <a:ext cx="0" cy="1827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74"/>
          <p:cNvCxnSpPr>
            <a:cxnSpLocks/>
            <a:endCxn id="506" idx="0"/>
          </p:cNvCxnSpPr>
          <p:nvPr/>
        </p:nvCxnSpPr>
        <p:spPr>
          <a:xfrm>
            <a:off x="4093920" y="2829977"/>
            <a:ext cx="0" cy="19227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74"/>
          <p:cNvCxnSpPr>
            <a:stCxn id="506" idx="2"/>
            <a:endCxn id="507" idx="0"/>
          </p:cNvCxnSpPr>
          <p:nvPr/>
        </p:nvCxnSpPr>
        <p:spPr>
          <a:xfrm>
            <a:off x="4093920" y="3339352"/>
            <a:ext cx="0" cy="20402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74"/>
          <p:cNvCxnSpPr>
            <a:stCxn id="493" idx="2"/>
            <a:endCxn id="500" idx="0"/>
          </p:cNvCxnSpPr>
          <p:nvPr/>
        </p:nvCxnSpPr>
        <p:spPr>
          <a:xfrm>
            <a:off x="5129569" y="2318097"/>
            <a:ext cx="0" cy="1875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74"/>
          <p:cNvCxnSpPr>
            <a:stCxn id="501" idx="1"/>
            <a:endCxn id="502" idx="1"/>
          </p:cNvCxnSpPr>
          <p:nvPr/>
        </p:nvCxnSpPr>
        <p:spPr>
          <a:xfrm>
            <a:off x="5761282" y="2077797"/>
            <a:ext cx="600" cy="1698600"/>
          </a:xfrm>
          <a:prstGeom prst="bentConnector3">
            <a:avLst>
              <a:gd name="adj1" fmla="val -22051205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74"/>
          <p:cNvCxnSpPr>
            <a:stCxn id="501" idx="2"/>
            <a:endCxn id="482" idx="0"/>
          </p:cNvCxnSpPr>
          <p:nvPr/>
        </p:nvCxnSpPr>
        <p:spPr>
          <a:xfrm>
            <a:off x="6187582" y="2154597"/>
            <a:ext cx="0" cy="3642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74"/>
          <p:cNvSpPr/>
          <p:nvPr/>
        </p:nvSpPr>
        <p:spPr>
          <a:xfrm>
            <a:off x="6772389" y="150651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Medirite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74"/>
          <p:cNvSpPr/>
          <p:nvPr/>
        </p:nvSpPr>
        <p:spPr>
          <a:xfrm>
            <a:off x="6772396" y="2507524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 Window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Google Shape;534;p74"/>
          <p:cNvCxnSpPr/>
          <p:nvPr/>
        </p:nvCxnSpPr>
        <p:spPr>
          <a:xfrm>
            <a:off x="8776125" y="1359993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35" name="Google Shape;535;p74"/>
          <p:cNvSpPr/>
          <p:nvPr/>
        </p:nvSpPr>
        <p:spPr>
          <a:xfrm>
            <a:off x="6772400" y="199456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74"/>
          <p:cNvSpPr/>
          <p:nvPr/>
        </p:nvSpPr>
        <p:spPr>
          <a:xfrm>
            <a:off x="6772401" y="3510819"/>
            <a:ext cx="852600" cy="182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(Unisolv)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74"/>
          <p:cNvSpPr/>
          <p:nvPr/>
        </p:nvSpPr>
        <p:spPr>
          <a:xfrm>
            <a:off x="6772396" y="3011621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Unisolv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4"/>
          <p:cNvSpPr txBox="1"/>
          <p:nvPr/>
        </p:nvSpPr>
        <p:spPr>
          <a:xfrm>
            <a:off x="7856987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9" name="Google Shape;539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3421" y="1084511"/>
            <a:ext cx="852600" cy="330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74"/>
          <p:cNvCxnSpPr>
            <a:stCxn id="535" idx="2"/>
            <a:endCxn id="533" idx="0"/>
          </p:cNvCxnSpPr>
          <p:nvPr/>
        </p:nvCxnSpPr>
        <p:spPr>
          <a:xfrm flipH="1">
            <a:off x="7198696" y="2311667"/>
            <a:ext cx="4" cy="195857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p74"/>
          <p:cNvSpPr/>
          <p:nvPr/>
        </p:nvSpPr>
        <p:spPr>
          <a:xfrm>
            <a:off x="6773421" y="2679343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Marconi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p74"/>
          <p:cNvCxnSpPr>
            <a:stCxn id="533" idx="2"/>
            <a:endCxn id="541" idx="0"/>
          </p:cNvCxnSpPr>
          <p:nvPr/>
        </p:nvCxnSpPr>
        <p:spPr>
          <a:xfrm>
            <a:off x="7198696" y="2648224"/>
            <a:ext cx="1025" cy="3111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74"/>
          <p:cNvCxnSpPr>
            <a:stCxn id="541" idx="2"/>
            <a:endCxn id="537" idx="0"/>
          </p:cNvCxnSpPr>
          <p:nvPr/>
        </p:nvCxnSpPr>
        <p:spPr>
          <a:xfrm flipH="1">
            <a:off x="7198696" y="2820043"/>
            <a:ext cx="1025" cy="191578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4" name="Google Shape;544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6325" y="1007910"/>
            <a:ext cx="301500" cy="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571525" y="1359168"/>
            <a:ext cx="816900" cy="24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3rd Party Services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No Integration to SR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6" name="Google Shape;546;p74"/>
          <p:cNvCxnSpPr>
            <a:stCxn id="482" idx="0"/>
            <a:endCxn id="480" idx="2"/>
          </p:cNvCxnSpPr>
          <p:nvPr/>
        </p:nvCxnSpPr>
        <p:spPr>
          <a:xfrm rot="5400000" flipH="1">
            <a:off x="5990182" y="2321417"/>
            <a:ext cx="152100" cy="2427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74"/>
          <p:cNvCxnSpPr>
            <a:stCxn id="482" idx="0"/>
            <a:endCxn id="481" idx="2"/>
          </p:cNvCxnSpPr>
          <p:nvPr/>
        </p:nvCxnSpPr>
        <p:spPr>
          <a:xfrm rot="-5400000">
            <a:off x="6227632" y="2326667"/>
            <a:ext cx="152100" cy="2322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74"/>
          <p:cNvSpPr/>
          <p:nvPr/>
        </p:nvSpPr>
        <p:spPr>
          <a:xfrm>
            <a:off x="4696794" y="3015033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Argility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55338" y="2572841"/>
            <a:ext cx="176835" cy="1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43075" y="2604961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06606" y="2984146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8895" y="2500927"/>
            <a:ext cx="220374" cy="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74"/>
          <p:cNvCxnSpPr>
            <a:endCxn id="549" idx="0"/>
          </p:cNvCxnSpPr>
          <p:nvPr/>
        </p:nvCxnSpPr>
        <p:spPr>
          <a:xfrm>
            <a:off x="5122494" y="2818233"/>
            <a:ext cx="600" cy="1968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4"/>
          <p:cNvCxnSpPr>
            <a:stCxn id="549" idx="2"/>
          </p:cNvCxnSpPr>
          <p:nvPr/>
        </p:nvCxnSpPr>
        <p:spPr>
          <a:xfrm>
            <a:off x="5123094" y="3332133"/>
            <a:ext cx="0" cy="1896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7" name="Google Shape;557;p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5891" y="2953400"/>
            <a:ext cx="136525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34225" y="3220503"/>
            <a:ext cx="377700" cy="9582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9" name="Google Shape;559;p7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14563" y="2588955"/>
            <a:ext cx="176825" cy="1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29435" y="2953187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31087" y="3957434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23853" y="3503124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10800000" flipH="1">
            <a:off x="6796176" y="3031769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10800000" flipH="1">
            <a:off x="6796176" y="3543625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91874" y="4114430"/>
            <a:ext cx="136525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4"/>
          <p:cNvSpPr txBox="1"/>
          <p:nvPr/>
        </p:nvSpPr>
        <p:spPr>
          <a:xfrm>
            <a:off x="742050" y="2036743"/>
            <a:ext cx="734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Each UI has a different dev team</a:t>
            </a:r>
            <a:br>
              <a:rPr lang="en-GB" sz="500" i="1">
                <a:solidFill>
                  <a:srgbClr val="FFFFFF"/>
                </a:solidFill>
              </a:rPr>
            </a:br>
            <a:r>
              <a:rPr lang="en-GB" sz="500" i="1">
                <a:solidFill>
                  <a:srgbClr val="FFFFFF"/>
                </a:solidFill>
              </a:rPr>
              <a:t> 2 inhouse vs 6 3rd party</a:t>
            </a:r>
            <a:endParaRPr sz="500" i="1">
              <a:solidFill>
                <a:srgbClr val="FFFFFF"/>
              </a:solidFill>
            </a:endParaRPr>
          </a:p>
        </p:txBody>
      </p:sp>
      <p:pic>
        <p:nvPicPr>
          <p:cNvPr id="569" name="Google Shape;569;p7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6678" y="4578821"/>
            <a:ext cx="136525" cy="20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4"/>
          <p:cNvPicPr preferRelativeResize="0"/>
          <p:nvPr/>
        </p:nvPicPr>
        <p:blipFill rotWithShape="1">
          <a:blip r:embed="rId21">
            <a:alphaModFix/>
          </a:blip>
          <a:srcRect l="52843"/>
          <a:stretch/>
        </p:blipFill>
        <p:spPr>
          <a:xfrm>
            <a:off x="6571916" y="4925840"/>
            <a:ext cx="104698" cy="1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74"/>
          <p:cNvCxnSpPr>
            <a:stCxn id="507" idx="2"/>
            <a:endCxn id="508" idx="0"/>
          </p:cNvCxnSpPr>
          <p:nvPr/>
        </p:nvCxnSpPr>
        <p:spPr>
          <a:xfrm>
            <a:off x="4093920" y="3860477"/>
            <a:ext cx="0" cy="15765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2" name="Google Shape;572;p74"/>
          <p:cNvPicPr preferRelativeResize="0"/>
          <p:nvPr/>
        </p:nvPicPr>
        <p:blipFill rotWithShape="1">
          <a:blip r:embed="rId22">
            <a:alphaModFix/>
          </a:blip>
          <a:srcRect l="36648" r="26046" b="43836"/>
          <a:stretch/>
        </p:blipFill>
        <p:spPr>
          <a:xfrm>
            <a:off x="6547491" y="4758992"/>
            <a:ext cx="133060" cy="10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74"/>
          <p:cNvCxnSpPr>
            <a:stCxn id="508" idx="2"/>
            <a:endCxn id="514" idx="0"/>
          </p:cNvCxnSpPr>
          <p:nvPr/>
        </p:nvCxnSpPr>
        <p:spPr>
          <a:xfrm>
            <a:off x="4093920" y="4335227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5" name="Google Shape;575;p7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974438" y="4041443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069389" y="4033680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069376" y="4524993"/>
            <a:ext cx="297300" cy="2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 txBox="1"/>
          <p:nvPr/>
        </p:nvSpPr>
        <p:spPr>
          <a:xfrm>
            <a:off x="4693232" y="496183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5744745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74"/>
          <p:cNvSpPr/>
          <p:nvPr/>
        </p:nvSpPr>
        <p:spPr>
          <a:xfrm>
            <a:off x="6772401" y="3722341"/>
            <a:ext cx="852600" cy="176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Peach Payments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74"/>
          <p:cNvPicPr preferRelativeResize="0"/>
          <p:nvPr/>
        </p:nvPicPr>
        <p:blipFill rotWithShape="1">
          <a:blip r:embed="rId24">
            <a:alphaModFix/>
          </a:blip>
          <a:srcRect l="5465" t="-10" r="76383"/>
          <a:stretch/>
        </p:blipFill>
        <p:spPr>
          <a:xfrm>
            <a:off x="6803415" y="3742123"/>
            <a:ext cx="152046" cy="1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4"/>
          <p:cNvSpPr/>
          <p:nvPr/>
        </p:nvSpPr>
        <p:spPr>
          <a:xfrm>
            <a:off x="4696791" y="3520752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VCS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768624" y="3535594"/>
            <a:ext cx="123905" cy="1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4"/>
          <p:cNvSpPr/>
          <p:nvPr/>
        </p:nvSpPr>
        <p:spPr>
          <a:xfrm>
            <a:off x="4696791" y="3697377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74"/>
          <p:cNvSpPr txBox="1"/>
          <p:nvPr/>
        </p:nvSpPr>
        <p:spPr>
          <a:xfrm>
            <a:off x="804825" y="2502803"/>
            <a:ext cx="734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Product Catalogue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Basket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Search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Profile Management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rgbClr val="FFFFFF"/>
              </a:solidFill>
            </a:endParaRPr>
          </a:p>
        </p:txBody>
      </p:sp>
      <p:cxnSp>
        <p:nvCxnSpPr>
          <p:cNvPr id="133" name="Google Shape;516;p74">
            <a:extLst>
              <a:ext uri="{FF2B5EF4-FFF2-40B4-BE49-F238E27FC236}">
                <a16:creationId xmlns:a16="http://schemas.microsoft.com/office/drawing/2014/main" id="{F7A4E7D5-62B5-4457-AEC8-C2EF6C4D676C}"/>
              </a:ext>
            </a:extLst>
          </p:cNvPr>
          <p:cNvCxnSpPr>
            <a:cxnSpLocks/>
          </p:cNvCxnSpPr>
          <p:nvPr/>
        </p:nvCxnSpPr>
        <p:spPr>
          <a:xfrm>
            <a:off x="1973732" y="2332565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7FB8120-E4C9-4F33-8D5F-54B862C479F0}"/>
              </a:ext>
            </a:extLst>
          </p:cNvPr>
          <p:cNvSpPr/>
          <p:nvPr/>
        </p:nvSpPr>
        <p:spPr>
          <a:xfrm>
            <a:off x="5612275" y="1007721"/>
            <a:ext cx="3320487" cy="3949860"/>
          </a:xfrm>
          <a:prstGeom prst="rect">
            <a:avLst/>
          </a:prstGeom>
          <a:solidFill>
            <a:srgbClr val="000000">
              <a:alpha val="1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505;p74">
            <a:extLst>
              <a:ext uri="{FF2B5EF4-FFF2-40B4-BE49-F238E27FC236}">
                <a16:creationId xmlns:a16="http://schemas.microsoft.com/office/drawing/2014/main" id="{5FD6C0D9-CC7F-4572-9D0E-386E827BBDE9}"/>
              </a:ext>
            </a:extLst>
          </p:cNvPr>
          <p:cNvSpPr/>
          <p:nvPr/>
        </p:nvSpPr>
        <p:spPr>
          <a:xfrm>
            <a:off x="3667620" y="2512877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iIntegrate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" name="Google Shape;516;p74">
            <a:extLst>
              <a:ext uri="{FF2B5EF4-FFF2-40B4-BE49-F238E27FC236}">
                <a16:creationId xmlns:a16="http://schemas.microsoft.com/office/drawing/2014/main" id="{8C356BDA-D067-42D4-92AD-D28A74ADCC0F}"/>
              </a:ext>
            </a:extLst>
          </p:cNvPr>
          <p:cNvCxnSpPr>
            <a:cxnSpLocks/>
          </p:cNvCxnSpPr>
          <p:nvPr/>
        </p:nvCxnSpPr>
        <p:spPr>
          <a:xfrm>
            <a:off x="2523529" y="2838957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516;p74">
            <a:extLst>
              <a:ext uri="{FF2B5EF4-FFF2-40B4-BE49-F238E27FC236}">
                <a16:creationId xmlns:a16="http://schemas.microsoft.com/office/drawing/2014/main" id="{6E2E4748-0D21-4718-B928-1251ECB565F7}"/>
              </a:ext>
            </a:extLst>
          </p:cNvPr>
          <p:cNvCxnSpPr>
            <a:cxnSpLocks/>
          </p:cNvCxnSpPr>
          <p:nvPr/>
        </p:nvCxnSpPr>
        <p:spPr>
          <a:xfrm>
            <a:off x="2537999" y="3323648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oogle Shape;627;p55">
            <a:extLst>
              <a:ext uri="{FF2B5EF4-FFF2-40B4-BE49-F238E27FC236}">
                <a16:creationId xmlns:a16="http://schemas.microsoft.com/office/drawing/2014/main" id="{B1E6A672-7006-4E4D-A832-FDDC719B27B9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644188" y="3525485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8;p55" descr="Logo&#10;&#10;Description automatically generated">
            <a:extLst>
              <a:ext uri="{FF2B5EF4-FFF2-40B4-BE49-F238E27FC236}">
                <a16:creationId xmlns:a16="http://schemas.microsoft.com/office/drawing/2014/main" id="{A1AD70E4-AF9B-46C2-A196-39E65BD22B12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618481" y="1543109"/>
            <a:ext cx="457200" cy="23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4;p5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6539527-FD9F-416C-B1D5-7BAC7B07A3BF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040928" y="1567171"/>
            <a:ext cx="297000" cy="2008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688213DB-020B-426A-B271-1FBF0CDF0185}"/>
              </a:ext>
            </a:extLst>
          </p:cNvPr>
          <p:cNvSpPr/>
          <p:nvPr/>
        </p:nvSpPr>
        <p:spPr>
          <a:xfrm>
            <a:off x="1474325" y="891976"/>
            <a:ext cx="2105145" cy="4217523"/>
          </a:xfrm>
          <a:prstGeom prst="rect">
            <a:avLst/>
          </a:prstGeom>
          <a:solidFill>
            <a:srgbClr val="000000">
              <a:alpha val="2000"/>
            </a:srgbClr>
          </a:solidFill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B91EB-B480-4F48-9A82-C20B988F12F3}"/>
              </a:ext>
            </a:extLst>
          </p:cNvPr>
          <p:cNvSpPr txBox="1"/>
          <p:nvPr/>
        </p:nvSpPr>
        <p:spPr>
          <a:xfrm>
            <a:off x="2223785" y="881847"/>
            <a:ext cx="274320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b="1">
                <a:solidFill>
                  <a:schemeClr val="accent1">
                    <a:lumMod val="75000"/>
                  </a:schemeClr>
                </a:solidFill>
              </a:rPr>
              <a:t>2021 - 2022</a:t>
            </a:r>
          </a:p>
        </p:txBody>
      </p:sp>
    </p:spTree>
    <p:extLst>
      <p:ext uri="{BB962C8B-B14F-4D97-AF65-F5344CB8AC3E}">
        <p14:creationId xmlns:p14="http://schemas.microsoft.com/office/powerpoint/2010/main" val="4172404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688213DB-020B-426A-B271-1FBF0CDF0185}"/>
              </a:ext>
            </a:extLst>
          </p:cNvPr>
          <p:cNvSpPr/>
          <p:nvPr/>
        </p:nvSpPr>
        <p:spPr>
          <a:xfrm>
            <a:off x="3579471" y="891976"/>
            <a:ext cx="1012784" cy="4217523"/>
          </a:xfrm>
          <a:prstGeom prst="rect">
            <a:avLst/>
          </a:prstGeom>
          <a:solidFill>
            <a:srgbClr val="000000">
              <a:alpha val="2000"/>
            </a:srgbClr>
          </a:solidFill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61" name="Google Shape;461;p74"/>
          <p:cNvSpPr/>
          <p:nvPr/>
        </p:nvSpPr>
        <p:spPr>
          <a:xfrm>
            <a:off x="212517" y="2921874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ERP / WMS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0" y="0"/>
            <a:ext cx="9144001" cy="75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4"/>
          <p:cNvSpPr txBox="1"/>
          <p:nvPr/>
        </p:nvSpPr>
        <p:spPr>
          <a:xfrm>
            <a:off x="1315075" y="-3550"/>
            <a:ext cx="78279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600">
                <a:solidFill>
                  <a:srgbClr val="FFFFFF"/>
                </a:solidFill>
              </a:rPr>
              <a:t>Current Digital Commerce Technology Landscape (Replatform)                                  </a:t>
            </a: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6" name="Google Shape;456;p74"/>
          <p:cNvCxnSpPr>
            <a:cxnSpLocks/>
          </p:cNvCxnSpPr>
          <p:nvPr/>
        </p:nvCxnSpPr>
        <p:spPr>
          <a:xfrm>
            <a:off x="8231152" y="2310863"/>
            <a:ext cx="0" cy="170552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74"/>
          <p:cNvSpPr/>
          <p:nvPr/>
        </p:nvSpPr>
        <p:spPr>
          <a:xfrm>
            <a:off x="212227" y="19057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Channels 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74"/>
          <p:cNvSpPr/>
          <p:nvPr/>
        </p:nvSpPr>
        <p:spPr>
          <a:xfrm>
            <a:off x="212333" y="24151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Commerce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74"/>
          <p:cNvSpPr/>
          <p:nvPr/>
        </p:nvSpPr>
        <p:spPr>
          <a:xfrm>
            <a:off x="212623" y="3431275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74"/>
          <p:cNvSpPr/>
          <p:nvPr/>
        </p:nvSpPr>
        <p:spPr>
          <a:xfrm>
            <a:off x="212175" y="3945321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Fulfilment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74"/>
          <p:cNvSpPr/>
          <p:nvPr/>
        </p:nvSpPr>
        <p:spPr>
          <a:xfrm>
            <a:off x="7804852" y="1505714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Sixty 60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74"/>
          <p:cNvCxnSpPr/>
          <p:nvPr/>
        </p:nvCxnSpPr>
        <p:spPr>
          <a:xfrm>
            <a:off x="2502875" y="1366108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7" name="Google Shape;467;p74"/>
          <p:cNvSpPr/>
          <p:nvPr/>
        </p:nvSpPr>
        <p:spPr>
          <a:xfrm>
            <a:off x="1584936" y="2513958"/>
            <a:ext cx="2972214" cy="324334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Commerce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4"/>
          <p:cNvSpPr/>
          <p:nvPr/>
        </p:nvSpPr>
        <p:spPr>
          <a:xfrm>
            <a:off x="7804852" y="2506724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Demand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74"/>
          <p:cNvSpPr/>
          <p:nvPr/>
        </p:nvSpPr>
        <p:spPr>
          <a:xfrm>
            <a:off x="1577702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74"/>
          <p:cNvSpPr/>
          <p:nvPr/>
        </p:nvSpPr>
        <p:spPr>
          <a:xfrm>
            <a:off x="1588520" y="1505714"/>
            <a:ext cx="1870021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CFS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74"/>
          <p:cNvCxnSpPr/>
          <p:nvPr/>
        </p:nvCxnSpPr>
        <p:spPr>
          <a:xfrm>
            <a:off x="3536325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7" name="Google Shape;457;p74"/>
          <p:cNvSpPr/>
          <p:nvPr/>
        </p:nvSpPr>
        <p:spPr>
          <a:xfrm>
            <a:off x="7804852" y="199376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4"/>
          <p:cNvSpPr/>
          <p:nvPr/>
        </p:nvSpPr>
        <p:spPr>
          <a:xfrm>
            <a:off x="7804852" y="351001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74"/>
          <p:cNvSpPr/>
          <p:nvPr/>
        </p:nvSpPr>
        <p:spPr>
          <a:xfrm>
            <a:off x="4703269" y="151294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House &amp; Home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210" y="1094924"/>
            <a:ext cx="734075" cy="28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516" y="1199254"/>
            <a:ext cx="757092" cy="140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4"/>
          <p:cNvSpPr/>
          <p:nvPr/>
        </p:nvSpPr>
        <p:spPr>
          <a:xfrm>
            <a:off x="5761282" y="1508481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Computicket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74"/>
          <p:cNvCxnSpPr/>
          <p:nvPr/>
        </p:nvCxnSpPr>
        <p:spPr>
          <a:xfrm>
            <a:off x="5646727" y="138147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0" name="Google Shape;480;p74"/>
          <p:cNvSpPr/>
          <p:nvPr/>
        </p:nvSpPr>
        <p:spPr>
          <a:xfrm>
            <a:off x="57559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4"/>
          <p:cNvSpPr/>
          <p:nvPr/>
        </p:nvSpPr>
        <p:spPr>
          <a:xfrm>
            <a:off x="62308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74"/>
          <p:cNvSpPr/>
          <p:nvPr/>
        </p:nvSpPr>
        <p:spPr>
          <a:xfrm>
            <a:off x="5761282" y="2518817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4"/>
          <p:cNvSpPr/>
          <p:nvPr/>
        </p:nvSpPr>
        <p:spPr>
          <a:xfrm>
            <a:off x="5761282" y="352210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336" y="1118227"/>
            <a:ext cx="641471" cy="3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2011" y="1021748"/>
            <a:ext cx="819375" cy="43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5140" y="1137137"/>
            <a:ext cx="816901" cy="21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74"/>
          <p:cNvCxnSpPr/>
          <p:nvPr/>
        </p:nvCxnSpPr>
        <p:spPr>
          <a:xfrm>
            <a:off x="4591949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8" name="Google Shape;488;p74"/>
          <p:cNvSpPr/>
          <p:nvPr/>
        </p:nvSpPr>
        <p:spPr>
          <a:xfrm>
            <a:off x="7804852" y="3010809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4681" y="1063626"/>
            <a:ext cx="684438" cy="38499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4"/>
          <p:cNvSpPr txBox="1"/>
          <p:nvPr/>
        </p:nvSpPr>
        <p:spPr>
          <a:xfrm>
            <a:off x="214515" y="1472904"/>
            <a:ext cx="12897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latin typeface="Roboto"/>
                <a:ea typeface="Roboto"/>
                <a:cs typeface="Roboto"/>
                <a:sym typeface="Roboto"/>
              </a:rPr>
              <a:t>Business Unit</a:t>
            </a:r>
            <a:endParaRPr sz="7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3689315" y="1520365"/>
            <a:ext cx="8169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Transpharm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2618091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74"/>
          <p:cNvSpPr/>
          <p:nvPr/>
        </p:nvSpPr>
        <p:spPr>
          <a:xfrm>
            <a:off x="4703269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4"/>
          <p:cNvSpPr/>
          <p:nvPr/>
        </p:nvSpPr>
        <p:spPr>
          <a:xfrm>
            <a:off x="1619775" y="3018043"/>
            <a:ext cx="1836448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 Navision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74"/>
          <p:cNvSpPr/>
          <p:nvPr/>
        </p:nvSpPr>
        <p:spPr>
          <a:xfrm>
            <a:off x="1619775" y="3523427"/>
            <a:ext cx="1836448" cy="160834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algn="ctr">
              <a:buSzPts val="700"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Shoprite Financial Services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74"/>
          <p:cNvSpPr/>
          <p:nvPr/>
        </p:nvSpPr>
        <p:spPr>
          <a:xfrm>
            <a:off x="2618091" y="3699652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Account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4"/>
          <p:cNvSpPr/>
          <p:nvPr/>
        </p:nvSpPr>
        <p:spPr>
          <a:xfrm>
            <a:off x="7804852" y="401639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Pick 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74"/>
          <p:cNvCxnSpPr/>
          <p:nvPr/>
        </p:nvCxnSpPr>
        <p:spPr>
          <a:xfrm>
            <a:off x="6710239" y="1374070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74"/>
          <p:cNvCxnSpPr/>
          <p:nvPr/>
        </p:nvCxnSpPr>
        <p:spPr>
          <a:xfrm>
            <a:off x="7713200" y="137038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00" name="Google Shape;500;p74"/>
          <p:cNvSpPr/>
          <p:nvPr/>
        </p:nvSpPr>
        <p:spPr>
          <a:xfrm>
            <a:off x="4703269" y="2505646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Magento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74"/>
          <p:cNvSpPr/>
          <p:nvPr/>
        </p:nvSpPr>
        <p:spPr>
          <a:xfrm>
            <a:off x="5761282" y="2000997"/>
            <a:ext cx="8526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Money Market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4"/>
          <p:cNvSpPr/>
          <p:nvPr/>
        </p:nvSpPr>
        <p:spPr>
          <a:xfrm>
            <a:off x="5761282" y="369965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Retalix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74"/>
          <p:cNvPicPr preferRelativeResize="0"/>
          <p:nvPr/>
        </p:nvPicPr>
        <p:blipFill rotWithShape="1">
          <a:blip r:embed="rId10">
            <a:alphaModFix/>
          </a:blip>
          <a:srcRect r="59641"/>
          <a:stretch/>
        </p:blipFill>
        <p:spPr>
          <a:xfrm>
            <a:off x="4946462" y="795516"/>
            <a:ext cx="379200" cy="2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4"/>
          <p:cNvSpPr/>
          <p:nvPr/>
        </p:nvSpPr>
        <p:spPr>
          <a:xfrm>
            <a:off x="3667620" y="200584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74"/>
          <p:cNvSpPr/>
          <p:nvPr/>
        </p:nvSpPr>
        <p:spPr>
          <a:xfrm>
            <a:off x="3667620" y="3022252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74"/>
          <p:cNvSpPr/>
          <p:nvPr/>
        </p:nvSpPr>
        <p:spPr>
          <a:xfrm>
            <a:off x="3667620" y="354337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Account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74"/>
          <p:cNvSpPr/>
          <p:nvPr/>
        </p:nvSpPr>
        <p:spPr>
          <a:xfrm>
            <a:off x="3667620" y="40181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Positil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4"/>
          <p:cNvSpPr/>
          <p:nvPr/>
        </p:nvSpPr>
        <p:spPr>
          <a:xfrm>
            <a:off x="1583604" y="4018435"/>
            <a:ext cx="1872619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MS Navision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74"/>
          <p:cNvSpPr/>
          <p:nvPr/>
        </p:nvSpPr>
        <p:spPr>
          <a:xfrm>
            <a:off x="212622" y="4455457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74"/>
          <p:cNvSpPr/>
          <p:nvPr/>
        </p:nvSpPr>
        <p:spPr>
          <a:xfrm>
            <a:off x="7804852" y="45265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Integrated 3rd Party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74"/>
          <p:cNvSpPr/>
          <p:nvPr/>
        </p:nvSpPr>
        <p:spPr>
          <a:xfrm>
            <a:off x="3667620" y="452826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TrackMatic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74"/>
          <p:cNvSpPr/>
          <p:nvPr/>
        </p:nvSpPr>
        <p:spPr>
          <a:xfrm>
            <a:off x="1576370" y="4528570"/>
            <a:ext cx="1879853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TrackMatic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p74"/>
          <p:cNvCxnSpPr>
            <a:cxnSpLocks/>
            <a:stCxn id="492" idx="2"/>
          </p:cNvCxnSpPr>
          <p:nvPr/>
        </p:nvCxnSpPr>
        <p:spPr>
          <a:xfrm>
            <a:off x="3044391" y="2318097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74"/>
          <p:cNvCxnSpPr>
            <a:cxnSpLocks/>
          </p:cNvCxnSpPr>
          <p:nvPr/>
        </p:nvCxnSpPr>
        <p:spPr>
          <a:xfrm>
            <a:off x="8231152" y="4333492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74"/>
          <p:cNvSpPr txBox="1"/>
          <p:nvPr/>
        </p:nvSpPr>
        <p:spPr>
          <a:xfrm>
            <a:off x="6796245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74"/>
          <p:cNvSpPr txBox="1"/>
          <p:nvPr/>
        </p:nvSpPr>
        <p:spPr>
          <a:xfrm>
            <a:off x="362177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 / 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74"/>
          <p:cNvSpPr txBox="1"/>
          <p:nvPr/>
        </p:nvSpPr>
        <p:spPr>
          <a:xfrm>
            <a:off x="1616262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74"/>
          <p:cNvSpPr txBox="1"/>
          <p:nvPr/>
        </p:nvSpPr>
        <p:spPr>
          <a:xfrm>
            <a:off x="259022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6" name="Google Shape;526;p74"/>
          <p:cNvCxnSpPr>
            <a:cxnSpLocks/>
            <a:stCxn id="504" idx="2"/>
          </p:cNvCxnSpPr>
          <p:nvPr/>
        </p:nvCxnSpPr>
        <p:spPr>
          <a:xfrm>
            <a:off x="4093920" y="2322943"/>
            <a:ext cx="0" cy="1827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74"/>
          <p:cNvCxnSpPr>
            <a:cxnSpLocks/>
            <a:endCxn id="506" idx="0"/>
          </p:cNvCxnSpPr>
          <p:nvPr/>
        </p:nvCxnSpPr>
        <p:spPr>
          <a:xfrm>
            <a:off x="4093920" y="2829977"/>
            <a:ext cx="0" cy="19227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74"/>
          <p:cNvCxnSpPr>
            <a:stCxn id="506" idx="2"/>
            <a:endCxn id="507" idx="0"/>
          </p:cNvCxnSpPr>
          <p:nvPr/>
        </p:nvCxnSpPr>
        <p:spPr>
          <a:xfrm>
            <a:off x="4093920" y="3339352"/>
            <a:ext cx="0" cy="20402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74"/>
          <p:cNvCxnSpPr>
            <a:stCxn id="493" idx="2"/>
            <a:endCxn id="500" idx="0"/>
          </p:cNvCxnSpPr>
          <p:nvPr/>
        </p:nvCxnSpPr>
        <p:spPr>
          <a:xfrm>
            <a:off x="5129569" y="2318097"/>
            <a:ext cx="0" cy="1875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74"/>
          <p:cNvCxnSpPr>
            <a:stCxn id="501" idx="1"/>
            <a:endCxn id="502" idx="1"/>
          </p:cNvCxnSpPr>
          <p:nvPr/>
        </p:nvCxnSpPr>
        <p:spPr>
          <a:xfrm>
            <a:off x="5761282" y="2077797"/>
            <a:ext cx="600" cy="1698600"/>
          </a:xfrm>
          <a:prstGeom prst="bentConnector3">
            <a:avLst>
              <a:gd name="adj1" fmla="val -22051205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74"/>
          <p:cNvCxnSpPr>
            <a:stCxn id="501" idx="2"/>
            <a:endCxn id="482" idx="0"/>
          </p:cNvCxnSpPr>
          <p:nvPr/>
        </p:nvCxnSpPr>
        <p:spPr>
          <a:xfrm>
            <a:off x="6187582" y="2154597"/>
            <a:ext cx="0" cy="3642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74"/>
          <p:cNvSpPr/>
          <p:nvPr/>
        </p:nvSpPr>
        <p:spPr>
          <a:xfrm>
            <a:off x="6772389" y="150651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Medirite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74"/>
          <p:cNvSpPr/>
          <p:nvPr/>
        </p:nvSpPr>
        <p:spPr>
          <a:xfrm>
            <a:off x="6772396" y="2507524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 Window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Google Shape;534;p74"/>
          <p:cNvCxnSpPr/>
          <p:nvPr/>
        </p:nvCxnSpPr>
        <p:spPr>
          <a:xfrm>
            <a:off x="8776125" y="1359993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35" name="Google Shape;535;p74"/>
          <p:cNvSpPr/>
          <p:nvPr/>
        </p:nvSpPr>
        <p:spPr>
          <a:xfrm>
            <a:off x="6772400" y="199456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74"/>
          <p:cNvSpPr/>
          <p:nvPr/>
        </p:nvSpPr>
        <p:spPr>
          <a:xfrm>
            <a:off x="6772401" y="3510819"/>
            <a:ext cx="852600" cy="182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(Unisolv)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74"/>
          <p:cNvSpPr/>
          <p:nvPr/>
        </p:nvSpPr>
        <p:spPr>
          <a:xfrm>
            <a:off x="6772396" y="3011621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Unisolv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4"/>
          <p:cNvSpPr txBox="1"/>
          <p:nvPr/>
        </p:nvSpPr>
        <p:spPr>
          <a:xfrm>
            <a:off x="7856987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9" name="Google Shape;539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3421" y="1084511"/>
            <a:ext cx="852600" cy="330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74"/>
          <p:cNvCxnSpPr>
            <a:stCxn id="535" idx="2"/>
            <a:endCxn id="533" idx="0"/>
          </p:cNvCxnSpPr>
          <p:nvPr/>
        </p:nvCxnSpPr>
        <p:spPr>
          <a:xfrm flipH="1">
            <a:off x="7198696" y="2311667"/>
            <a:ext cx="4" cy="195857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p74"/>
          <p:cNvSpPr/>
          <p:nvPr/>
        </p:nvSpPr>
        <p:spPr>
          <a:xfrm>
            <a:off x="6773421" y="2679343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Marconi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p74"/>
          <p:cNvCxnSpPr>
            <a:stCxn id="533" idx="2"/>
            <a:endCxn id="541" idx="0"/>
          </p:cNvCxnSpPr>
          <p:nvPr/>
        </p:nvCxnSpPr>
        <p:spPr>
          <a:xfrm>
            <a:off x="7198696" y="2648224"/>
            <a:ext cx="1025" cy="3111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74"/>
          <p:cNvCxnSpPr>
            <a:stCxn id="541" idx="2"/>
            <a:endCxn id="537" idx="0"/>
          </p:cNvCxnSpPr>
          <p:nvPr/>
        </p:nvCxnSpPr>
        <p:spPr>
          <a:xfrm flipH="1">
            <a:off x="7198696" y="2820043"/>
            <a:ext cx="1025" cy="191578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4" name="Google Shape;544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6325" y="1007910"/>
            <a:ext cx="301500" cy="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571525" y="1359168"/>
            <a:ext cx="816900" cy="24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3rd Party Services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No Integration to SR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6" name="Google Shape;546;p74"/>
          <p:cNvCxnSpPr>
            <a:stCxn id="482" idx="0"/>
            <a:endCxn id="480" idx="2"/>
          </p:cNvCxnSpPr>
          <p:nvPr/>
        </p:nvCxnSpPr>
        <p:spPr>
          <a:xfrm rot="5400000" flipH="1">
            <a:off x="5990182" y="2321417"/>
            <a:ext cx="152100" cy="2427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74"/>
          <p:cNvCxnSpPr>
            <a:stCxn id="482" idx="0"/>
            <a:endCxn id="481" idx="2"/>
          </p:cNvCxnSpPr>
          <p:nvPr/>
        </p:nvCxnSpPr>
        <p:spPr>
          <a:xfrm rot="-5400000">
            <a:off x="6227632" y="2326667"/>
            <a:ext cx="152100" cy="2322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74"/>
          <p:cNvSpPr/>
          <p:nvPr/>
        </p:nvSpPr>
        <p:spPr>
          <a:xfrm>
            <a:off x="4696794" y="3015033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Argility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55338" y="2572841"/>
            <a:ext cx="176835" cy="1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643075" y="2604961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06606" y="2984146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8895" y="2500927"/>
            <a:ext cx="220374" cy="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74"/>
          <p:cNvCxnSpPr>
            <a:endCxn id="549" idx="0"/>
          </p:cNvCxnSpPr>
          <p:nvPr/>
        </p:nvCxnSpPr>
        <p:spPr>
          <a:xfrm>
            <a:off x="5122494" y="2818233"/>
            <a:ext cx="600" cy="1968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4"/>
          <p:cNvCxnSpPr>
            <a:stCxn id="549" idx="2"/>
          </p:cNvCxnSpPr>
          <p:nvPr/>
        </p:nvCxnSpPr>
        <p:spPr>
          <a:xfrm>
            <a:off x="5123094" y="3332133"/>
            <a:ext cx="0" cy="1896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7" name="Google Shape;557;p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5891" y="2953400"/>
            <a:ext cx="136525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934225" y="3220503"/>
            <a:ext cx="377700" cy="9582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9" name="Google Shape;559;p7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14563" y="2588955"/>
            <a:ext cx="176825" cy="1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29435" y="2953187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31087" y="3957434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23853" y="3503124"/>
            <a:ext cx="297300" cy="1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10800000" flipH="1">
            <a:off x="6796176" y="3031769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10800000" flipH="1">
            <a:off x="6796176" y="3543625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691874" y="4114430"/>
            <a:ext cx="136525" cy="1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4"/>
          <p:cNvSpPr txBox="1"/>
          <p:nvPr/>
        </p:nvSpPr>
        <p:spPr>
          <a:xfrm>
            <a:off x="742050" y="2036743"/>
            <a:ext cx="734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Each UI has a different dev team</a:t>
            </a:r>
            <a:br>
              <a:rPr lang="en-GB" sz="500" i="1">
                <a:solidFill>
                  <a:srgbClr val="FFFFFF"/>
                </a:solidFill>
              </a:rPr>
            </a:br>
            <a:r>
              <a:rPr lang="en-GB" sz="500" i="1">
                <a:solidFill>
                  <a:srgbClr val="FFFFFF"/>
                </a:solidFill>
              </a:rPr>
              <a:t> 2 inhouse vs 6 3rd party</a:t>
            </a:r>
            <a:endParaRPr sz="500" i="1">
              <a:solidFill>
                <a:srgbClr val="FFFFFF"/>
              </a:solidFill>
            </a:endParaRPr>
          </a:p>
        </p:txBody>
      </p:sp>
      <p:pic>
        <p:nvPicPr>
          <p:cNvPr id="569" name="Google Shape;569;p7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6678" y="4578821"/>
            <a:ext cx="136525" cy="20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74"/>
          <p:cNvPicPr preferRelativeResize="0"/>
          <p:nvPr/>
        </p:nvPicPr>
        <p:blipFill rotWithShape="1">
          <a:blip r:embed="rId21">
            <a:alphaModFix/>
          </a:blip>
          <a:srcRect l="52843"/>
          <a:stretch/>
        </p:blipFill>
        <p:spPr>
          <a:xfrm>
            <a:off x="6571916" y="4925840"/>
            <a:ext cx="104698" cy="1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74"/>
          <p:cNvCxnSpPr>
            <a:stCxn id="507" idx="2"/>
            <a:endCxn id="508" idx="0"/>
          </p:cNvCxnSpPr>
          <p:nvPr/>
        </p:nvCxnSpPr>
        <p:spPr>
          <a:xfrm>
            <a:off x="4093920" y="3860477"/>
            <a:ext cx="0" cy="15765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2" name="Google Shape;572;p74"/>
          <p:cNvPicPr preferRelativeResize="0"/>
          <p:nvPr/>
        </p:nvPicPr>
        <p:blipFill rotWithShape="1">
          <a:blip r:embed="rId22">
            <a:alphaModFix/>
          </a:blip>
          <a:srcRect l="36648" r="26046" b="43836"/>
          <a:stretch/>
        </p:blipFill>
        <p:spPr>
          <a:xfrm>
            <a:off x="6547491" y="4758992"/>
            <a:ext cx="133060" cy="10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74"/>
          <p:cNvCxnSpPr>
            <a:stCxn id="508" idx="2"/>
            <a:endCxn id="514" idx="0"/>
          </p:cNvCxnSpPr>
          <p:nvPr/>
        </p:nvCxnSpPr>
        <p:spPr>
          <a:xfrm>
            <a:off x="4093920" y="4335227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5" name="Google Shape;575;p7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974438" y="4041443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069389" y="4033680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069376" y="4524993"/>
            <a:ext cx="297300" cy="2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 txBox="1"/>
          <p:nvPr/>
        </p:nvSpPr>
        <p:spPr>
          <a:xfrm>
            <a:off x="4693232" y="496183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5744745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74"/>
          <p:cNvSpPr/>
          <p:nvPr/>
        </p:nvSpPr>
        <p:spPr>
          <a:xfrm>
            <a:off x="6772401" y="3722341"/>
            <a:ext cx="852600" cy="176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Peach Payments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74"/>
          <p:cNvPicPr preferRelativeResize="0"/>
          <p:nvPr/>
        </p:nvPicPr>
        <p:blipFill rotWithShape="1">
          <a:blip r:embed="rId24">
            <a:alphaModFix/>
          </a:blip>
          <a:srcRect l="5465" t="-10" r="76383"/>
          <a:stretch/>
        </p:blipFill>
        <p:spPr>
          <a:xfrm>
            <a:off x="6803415" y="3742123"/>
            <a:ext cx="152046" cy="1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4"/>
          <p:cNvSpPr/>
          <p:nvPr/>
        </p:nvSpPr>
        <p:spPr>
          <a:xfrm>
            <a:off x="4696791" y="3520752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VCS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5" name="Google Shape;585;p74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768624" y="3535594"/>
            <a:ext cx="123905" cy="1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4"/>
          <p:cNvSpPr/>
          <p:nvPr/>
        </p:nvSpPr>
        <p:spPr>
          <a:xfrm>
            <a:off x="4696791" y="3697377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74"/>
          <p:cNvSpPr txBox="1"/>
          <p:nvPr/>
        </p:nvSpPr>
        <p:spPr>
          <a:xfrm>
            <a:off x="804825" y="2502803"/>
            <a:ext cx="734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Product Catalogue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Basket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Search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Profile Management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rgbClr val="FFFFFF"/>
              </a:solidFill>
            </a:endParaRPr>
          </a:p>
        </p:txBody>
      </p:sp>
      <p:cxnSp>
        <p:nvCxnSpPr>
          <p:cNvPr id="133" name="Google Shape;516;p74">
            <a:extLst>
              <a:ext uri="{FF2B5EF4-FFF2-40B4-BE49-F238E27FC236}">
                <a16:creationId xmlns:a16="http://schemas.microsoft.com/office/drawing/2014/main" id="{F7A4E7D5-62B5-4457-AEC8-C2EF6C4D676C}"/>
              </a:ext>
            </a:extLst>
          </p:cNvPr>
          <p:cNvCxnSpPr>
            <a:cxnSpLocks/>
          </p:cNvCxnSpPr>
          <p:nvPr/>
        </p:nvCxnSpPr>
        <p:spPr>
          <a:xfrm>
            <a:off x="1973732" y="2332565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7FB8120-E4C9-4F33-8D5F-54B862C479F0}"/>
              </a:ext>
            </a:extLst>
          </p:cNvPr>
          <p:cNvSpPr/>
          <p:nvPr/>
        </p:nvSpPr>
        <p:spPr>
          <a:xfrm>
            <a:off x="5612275" y="1007721"/>
            <a:ext cx="3320487" cy="3949860"/>
          </a:xfrm>
          <a:prstGeom prst="rect">
            <a:avLst/>
          </a:prstGeom>
          <a:solidFill>
            <a:srgbClr val="000000">
              <a:alpha val="1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oogle Shape;516;p74">
            <a:extLst>
              <a:ext uri="{FF2B5EF4-FFF2-40B4-BE49-F238E27FC236}">
                <a16:creationId xmlns:a16="http://schemas.microsoft.com/office/drawing/2014/main" id="{8C356BDA-D067-42D4-92AD-D28A74ADCC0F}"/>
              </a:ext>
            </a:extLst>
          </p:cNvPr>
          <p:cNvCxnSpPr>
            <a:cxnSpLocks/>
          </p:cNvCxnSpPr>
          <p:nvPr/>
        </p:nvCxnSpPr>
        <p:spPr>
          <a:xfrm>
            <a:off x="2523529" y="2838957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516;p74">
            <a:extLst>
              <a:ext uri="{FF2B5EF4-FFF2-40B4-BE49-F238E27FC236}">
                <a16:creationId xmlns:a16="http://schemas.microsoft.com/office/drawing/2014/main" id="{6E2E4748-0D21-4718-B928-1251ECB565F7}"/>
              </a:ext>
            </a:extLst>
          </p:cNvPr>
          <p:cNvCxnSpPr>
            <a:cxnSpLocks/>
          </p:cNvCxnSpPr>
          <p:nvPr/>
        </p:nvCxnSpPr>
        <p:spPr>
          <a:xfrm>
            <a:off x="2537999" y="3323648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oogle Shape;627;p55">
            <a:extLst>
              <a:ext uri="{FF2B5EF4-FFF2-40B4-BE49-F238E27FC236}">
                <a16:creationId xmlns:a16="http://schemas.microsoft.com/office/drawing/2014/main" id="{B1E6A672-7006-4E4D-A832-FDDC719B27B9}"/>
              </a:ext>
            </a:extLst>
          </p:cNvPr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644188" y="3525485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8;p55" descr="Logo&#10;&#10;Description automatically generated">
            <a:extLst>
              <a:ext uri="{FF2B5EF4-FFF2-40B4-BE49-F238E27FC236}">
                <a16:creationId xmlns:a16="http://schemas.microsoft.com/office/drawing/2014/main" id="{A1AD70E4-AF9B-46C2-A196-39E65BD22B12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618481" y="1543109"/>
            <a:ext cx="457200" cy="23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4;p5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6539527-FD9F-416C-B1D5-7BAC7B07A3BF}"/>
              </a:ext>
            </a:extLst>
          </p:cNvPr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040928" y="1567171"/>
            <a:ext cx="297000" cy="2008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EB91EB-B480-4F48-9A82-C20B988F12F3}"/>
              </a:ext>
            </a:extLst>
          </p:cNvPr>
          <p:cNvSpPr txBox="1"/>
          <p:nvPr/>
        </p:nvSpPr>
        <p:spPr>
          <a:xfrm>
            <a:off x="3945519" y="881847"/>
            <a:ext cx="68146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b="1">
                <a:solidFill>
                  <a:schemeClr val="accent1">
                    <a:lumMod val="75000"/>
                  </a:schemeClr>
                </a:solidFill>
              </a:rPr>
              <a:t>2023</a:t>
            </a:r>
          </a:p>
        </p:txBody>
      </p:sp>
      <p:pic>
        <p:nvPicPr>
          <p:cNvPr id="128" name="Google Shape;618;p55" descr="Logo&#10;&#10;Description automatically generated">
            <a:extLst>
              <a:ext uri="{FF2B5EF4-FFF2-40B4-BE49-F238E27FC236}">
                <a16:creationId xmlns:a16="http://schemas.microsoft.com/office/drawing/2014/main" id="{1781EA9E-D4A8-4293-8824-CD7690047FB8}"/>
              </a:ext>
            </a:extLst>
          </p:cNvPr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3644050" y="1456299"/>
            <a:ext cx="457200" cy="2311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30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688213DB-020B-426A-B271-1FBF0CDF0185}"/>
              </a:ext>
            </a:extLst>
          </p:cNvPr>
          <p:cNvSpPr/>
          <p:nvPr/>
        </p:nvSpPr>
        <p:spPr>
          <a:xfrm>
            <a:off x="4599490" y="891976"/>
            <a:ext cx="1012784" cy="4217523"/>
          </a:xfrm>
          <a:prstGeom prst="rect">
            <a:avLst/>
          </a:prstGeom>
          <a:solidFill>
            <a:srgbClr val="000000">
              <a:alpha val="2000"/>
            </a:srgbClr>
          </a:solidFill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61" name="Google Shape;461;p74"/>
          <p:cNvSpPr/>
          <p:nvPr/>
        </p:nvSpPr>
        <p:spPr>
          <a:xfrm>
            <a:off x="212517" y="2921874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ERP / WMS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4" name="Google Shape;454;p74"/>
          <p:cNvPicPr preferRelativeResize="0"/>
          <p:nvPr/>
        </p:nvPicPr>
        <p:blipFill rotWithShape="1">
          <a:blip r:embed="rId3">
            <a:alphaModFix/>
          </a:blip>
          <a:srcRect b="85319"/>
          <a:stretch/>
        </p:blipFill>
        <p:spPr>
          <a:xfrm>
            <a:off x="0" y="0"/>
            <a:ext cx="9144001" cy="75509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4"/>
          <p:cNvSpPr txBox="1"/>
          <p:nvPr/>
        </p:nvSpPr>
        <p:spPr>
          <a:xfrm>
            <a:off x="1315075" y="-3550"/>
            <a:ext cx="78279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600">
                <a:solidFill>
                  <a:srgbClr val="FFFFFF"/>
                </a:solidFill>
              </a:rPr>
              <a:t>Current Digital Commerce Technology Landscape (End State)                      </a:t>
            </a:r>
            <a:endParaRPr lang="en-US" sz="3200" b="1">
              <a:solidFill>
                <a:srgbClr val="FFFFFF"/>
              </a:solidFill>
              <a:latin typeface="Montserrat"/>
              <a:ea typeface="Montserrat"/>
              <a:cs typeface="Montserrat"/>
            </a:endParaRPr>
          </a:p>
        </p:txBody>
      </p:sp>
      <p:cxnSp>
        <p:nvCxnSpPr>
          <p:cNvPr id="456" name="Google Shape;456;p74"/>
          <p:cNvCxnSpPr>
            <a:cxnSpLocks/>
          </p:cNvCxnSpPr>
          <p:nvPr/>
        </p:nvCxnSpPr>
        <p:spPr>
          <a:xfrm>
            <a:off x="8231152" y="2310863"/>
            <a:ext cx="0" cy="170552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74"/>
          <p:cNvSpPr/>
          <p:nvPr/>
        </p:nvSpPr>
        <p:spPr>
          <a:xfrm>
            <a:off x="212227" y="19057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Channels 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74"/>
          <p:cNvSpPr/>
          <p:nvPr/>
        </p:nvSpPr>
        <p:spPr>
          <a:xfrm>
            <a:off x="212333" y="2415198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Commerce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74"/>
          <p:cNvSpPr/>
          <p:nvPr/>
        </p:nvSpPr>
        <p:spPr>
          <a:xfrm>
            <a:off x="212623" y="3431275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Payment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74"/>
          <p:cNvSpPr/>
          <p:nvPr/>
        </p:nvSpPr>
        <p:spPr>
          <a:xfrm>
            <a:off x="212175" y="3945321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Fulfilment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74"/>
          <p:cNvSpPr/>
          <p:nvPr/>
        </p:nvSpPr>
        <p:spPr>
          <a:xfrm>
            <a:off x="7804852" y="1505714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Sixty 60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74"/>
          <p:cNvCxnSpPr/>
          <p:nvPr/>
        </p:nvCxnSpPr>
        <p:spPr>
          <a:xfrm>
            <a:off x="2502875" y="1366108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67" name="Google Shape;467;p74"/>
          <p:cNvSpPr/>
          <p:nvPr/>
        </p:nvSpPr>
        <p:spPr>
          <a:xfrm>
            <a:off x="1584936" y="2513958"/>
            <a:ext cx="3970530" cy="324334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Commerce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74"/>
          <p:cNvSpPr/>
          <p:nvPr/>
        </p:nvSpPr>
        <p:spPr>
          <a:xfrm>
            <a:off x="7804852" y="2506724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Demand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74"/>
          <p:cNvSpPr/>
          <p:nvPr/>
        </p:nvSpPr>
        <p:spPr>
          <a:xfrm>
            <a:off x="1577702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74"/>
          <p:cNvSpPr/>
          <p:nvPr/>
        </p:nvSpPr>
        <p:spPr>
          <a:xfrm>
            <a:off x="1588520" y="1505714"/>
            <a:ext cx="1870021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CFS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1" name="Google Shape;471;p74"/>
          <p:cNvCxnSpPr/>
          <p:nvPr/>
        </p:nvCxnSpPr>
        <p:spPr>
          <a:xfrm>
            <a:off x="3536325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7" name="Google Shape;457;p74"/>
          <p:cNvSpPr/>
          <p:nvPr/>
        </p:nvSpPr>
        <p:spPr>
          <a:xfrm>
            <a:off x="7804852" y="199376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74"/>
          <p:cNvSpPr/>
          <p:nvPr/>
        </p:nvSpPr>
        <p:spPr>
          <a:xfrm>
            <a:off x="7804852" y="3510017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74"/>
          <p:cNvSpPr/>
          <p:nvPr/>
        </p:nvSpPr>
        <p:spPr>
          <a:xfrm>
            <a:off x="4703269" y="151294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House &amp; Home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5210" y="1094924"/>
            <a:ext cx="734075" cy="28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516" y="1199254"/>
            <a:ext cx="757092" cy="140848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4"/>
          <p:cNvSpPr/>
          <p:nvPr/>
        </p:nvSpPr>
        <p:spPr>
          <a:xfrm>
            <a:off x="5761282" y="1508481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Computicket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9" name="Google Shape;479;p74"/>
          <p:cNvCxnSpPr/>
          <p:nvPr/>
        </p:nvCxnSpPr>
        <p:spPr>
          <a:xfrm>
            <a:off x="5646727" y="138147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0" name="Google Shape;480;p74"/>
          <p:cNvSpPr/>
          <p:nvPr/>
        </p:nvSpPr>
        <p:spPr>
          <a:xfrm>
            <a:off x="57559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4"/>
          <p:cNvSpPr/>
          <p:nvPr/>
        </p:nvSpPr>
        <p:spPr>
          <a:xfrm>
            <a:off x="6230820" y="2213226"/>
            <a:ext cx="3777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74"/>
          <p:cNvSpPr/>
          <p:nvPr/>
        </p:nvSpPr>
        <p:spPr>
          <a:xfrm>
            <a:off x="5761282" y="2518817"/>
            <a:ext cx="852600" cy="3171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74"/>
          <p:cNvSpPr/>
          <p:nvPr/>
        </p:nvSpPr>
        <p:spPr>
          <a:xfrm>
            <a:off x="5761282" y="352210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eCentric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336" y="1118227"/>
            <a:ext cx="641471" cy="3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2011" y="1021748"/>
            <a:ext cx="819375" cy="43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85140" y="1137137"/>
            <a:ext cx="816901" cy="21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74"/>
          <p:cNvCxnSpPr/>
          <p:nvPr/>
        </p:nvCxnSpPr>
        <p:spPr>
          <a:xfrm>
            <a:off x="4591949" y="1367162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88" name="Google Shape;488;p74"/>
          <p:cNvSpPr/>
          <p:nvPr/>
        </p:nvSpPr>
        <p:spPr>
          <a:xfrm>
            <a:off x="7804852" y="3010809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SAP 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ERP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4681" y="1063626"/>
            <a:ext cx="684438" cy="38499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74"/>
          <p:cNvSpPr txBox="1"/>
          <p:nvPr/>
        </p:nvSpPr>
        <p:spPr>
          <a:xfrm>
            <a:off x="214515" y="1472904"/>
            <a:ext cx="12897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latin typeface="Roboto"/>
                <a:ea typeface="Roboto"/>
                <a:cs typeface="Roboto"/>
                <a:sym typeface="Roboto"/>
              </a:rPr>
              <a:t>Business Unit</a:t>
            </a:r>
            <a:endParaRPr sz="7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74"/>
          <p:cNvSpPr/>
          <p:nvPr/>
        </p:nvSpPr>
        <p:spPr>
          <a:xfrm>
            <a:off x="3689315" y="1520365"/>
            <a:ext cx="8169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Transpharm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74"/>
          <p:cNvSpPr/>
          <p:nvPr/>
        </p:nvSpPr>
        <p:spPr>
          <a:xfrm>
            <a:off x="2618091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74"/>
          <p:cNvSpPr/>
          <p:nvPr/>
        </p:nvSpPr>
        <p:spPr>
          <a:xfrm>
            <a:off x="4703269" y="200099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74"/>
          <p:cNvSpPr/>
          <p:nvPr/>
        </p:nvSpPr>
        <p:spPr>
          <a:xfrm>
            <a:off x="1619775" y="3018043"/>
            <a:ext cx="3940230" cy="308818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Shoprite</a:t>
            </a:r>
          </a:p>
        </p:txBody>
      </p:sp>
      <p:sp>
        <p:nvSpPr>
          <p:cNvPr id="496" name="Google Shape;496;p74"/>
          <p:cNvSpPr/>
          <p:nvPr/>
        </p:nvSpPr>
        <p:spPr>
          <a:xfrm>
            <a:off x="1619775" y="3515145"/>
            <a:ext cx="3923665" cy="326485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algn="ctr">
              <a:buSzPts val="700"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Shoprite Financial Services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74"/>
          <p:cNvSpPr/>
          <p:nvPr/>
        </p:nvSpPr>
        <p:spPr>
          <a:xfrm>
            <a:off x="7804852" y="4016392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Pick App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8" name="Google Shape;498;p74"/>
          <p:cNvCxnSpPr/>
          <p:nvPr/>
        </p:nvCxnSpPr>
        <p:spPr>
          <a:xfrm>
            <a:off x="6710239" y="1374070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74"/>
          <p:cNvCxnSpPr/>
          <p:nvPr/>
        </p:nvCxnSpPr>
        <p:spPr>
          <a:xfrm>
            <a:off x="7713200" y="1370386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01" name="Google Shape;501;p74"/>
          <p:cNvSpPr/>
          <p:nvPr/>
        </p:nvSpPr>
        <p:spPr>
          <a:xfrm>
            <a:off x="5761282" y="2000997"/>
            <a:ext cx="852600" cy="1536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Money Market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74"/>
          <p:cNvSpPr/>
          <p:nvPr/>
        </p:nvSpPr>
        <p:spPr>
          <a:xfrm>
            <a:off x="5761282" y="3699654"/>
            <a:ext cx="852600" cy="1536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Retalix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74"/>
          <p:cNvPicPr preferRelativeResize="0"/>
          <p:nvPr/>
        </p:nvPicPr>
        <p:blipFill rotWithShape="1">
          <a:blip r:embed="rId10">
            <a:alphaModFix/>
          </a:blip>
          <a:srcRect r="59641"/>
          <a:stretch/>
        </p:blipFill>
        <p:spPr>
          <a:xfrm>
            <a:off x="4946462" y="795516"/>
            <a:ext cx="379200" cy="26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4"/>
          <p:cNvSpPr/>
          <p:nvPr/>
        </p:nvSpPr>
        <p:spPr>
          <a:xfrm>
            <a:off x="3667620" y="2005843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74"/>
          <p:cNvSpPr/>
          <p:nvPr/>
        </p:nvSpPr>
        <p:spPr>
          <a:xfrm>
            <a:off x="1583604" y="4026717"/>
            <a:ext cx="3951553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algn="ctr">
              <a:buSzPts val="700"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Shoprite DOM</a:t>
            </a:r>
          </a:p>
        </p:txBody>
      </p:sp>
      <p:sp>
        <p:nvSpPr>
          <p:cNvPr id="512" name="Google Shape;512;p74"/>
          <p:cNvSpPr/>
          <p:nvPr/>
        </p:nvSpPr>
        <p:spPr>
          <a:xfrm>
            <a:off x="212622" y="4455457"/>
            <a:ext cx="8719200" cy="500700"/>
          </a:xfrm>
          <a:prstGeom prst="homePlate">
            <a:avLst>
              <a:gd name="adj" fmla="val 28942"/>
            </a:avLst>
          </a:prstGeom>
          <a:gradFill>
            <a:gsLst>
              <a:gs pos="0">
                <a:srgbClr val="666666">
                  <a:alpha val="31279"/>
                </a:srgbClr>
              </a:gs>
              <a:gs pos="15000">
                <a:srgbClr val="757A7E">
                  <a:alpha val="31279"/>
                </a:srgbClr>
              </a:gs>
              <a:gs pos="16000">
                <a:srgbClr val="7A8C9C">
                  <a:alpha val="31372"/>
                  <a:alpha val="31279"/>
                </a:srgbClr>
              </a:gs>
              <a:gs pos="100000">
                <a:srgbClr val="7A8C9C">
                  <a:alpha val="31372"/>
                  <a:alpha val="3127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45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 sz="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74"/>
          <p:cNvSpPr/>
          <p:nvPr/>
        </p:nvSpPr>
        <p:spPr>
          <a:xfrm>
            <a:off x="7804852" y="4526527"/>
            <a:ext cx="852600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 Integrated 3rd Party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74"/>
          <p:cNvSpPr/>
          <p:nvPr/>
        </p:nvSpPr>
        <p:spPr>
          <a:xfrm>
            <a:off x="1584652" y="4528570"/>
            <a:ext cx="3950505" cy="317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algn="ctr">
              <a:buSzPts val="700"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On Deman / fulfilment Centres / Dop Ship / In store Pickup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6" name="Google Shape;516;p74"/>
          <p:cNvCxnSpPr>
            <a:cxnSpLocks/>
            <a:stCxn id="492" idx="2"/>
          </p:cNvCxnSpPr>
          <p:nvPr/>
        </p:nvCxnSpPr>
        <p:spPr>
          <a:xfrm>
            <a:off x="3044391" y="2318097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74"/>
          <p:cNvCxnSpPr>
            <a:cxnSpLocks/>
          </p:cNvCxnSpPr>
          <p:nvPr/>
        </p:nvCxnSpPr>
        <p:spPr>
          <a:xfrm>
            <a:off x="8231152" y="4333492"/>
            <a:ext cx="0" cy="19303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Google Shape;522;p74"/>
          <p:cNvSpPr txBox="1"/>
          <p:nvPr/>
        </p:nvSpPr>
        <p:spPr>
          <a:xfrm>
            <a:off x="6796245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74"/>
          <p:cNvSpPr txBox="1"/>
          <p:nvPr/>
        </p:nvSpPr>
        <p:spPr>
          <a:xfrm>
            <a:off x="362177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B2B / 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p74"/>
          <p:cNvSpPr txBox="1"/>
          <p:nvPr/>
        </p:nvSpPr>
        <p:spPr>
          <a:xfrm>
            <a:off x="1616262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74"/>
          <p:cNvSpPr txBox="1"/>
          <p:nvPr/>
        </p:nvSpPr>
        <p:spPr>
          <a:xfrm>
            <a:off x="2590220" y="495576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6" name="Google Shape;526;p74"/>
          <p:cNvCxnSpPr>
            <a:cxnSpLocks/>
            <a:stCxn id="504" idx="2"/>
          </p:cNvCxnSpPr>
          <p:nvPr/>
        </p:nvCxnSpPr>
        <p:spPr>
          <a:xfrm>
            <a:off x="4093920" y="2322943"/>
            <a:ext cx="0" cy="1827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7" name="Google Shape;527;p74"/>
          <p:cNvCxnSpPr>
            <a:cxnSpLocks/>
          </p:cNvCxnSpPr>
          <p:nvPr/>
        </p:nvCxnSpPr>
        <p:spPr>
          <a:xfrm>
            <a:off x="4093920" y="2829977"/>
            <a:ext cx="0" cy="19227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8" name="Google Shape;528;p74"/>
          <p:cNvCxnSpPr>
            <a:cxnSpLocks/>
          </p:cNvCxnSpPr>
          <p:nvPr/>
        </p:nvCxnSpPr>
        <p:spPr>
          <a:xfrm>
            <a:off x="4093920" y="3339352"/>
            <a:ext cx="0" cy="204025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9" name="Google Shape;529;p74"/>
          <p:cNvCxnSpPr>
            <a:cxnSpLocks/>
            <a:stCxn id="493" idx="2"/>
          </p:cNvCxnSpPr>
          <p:nvPr/>
        </p:nvCxnSpPr>
        <p:spPr>
          <a:xfrm>
            <a:off x="5129569" y="2318097"/>
            <a:ext cx="0" cy="1875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" name="Google Shape;530;p74"/>
          <p:cNvCxnSpPr>
            <a:stCxn id="501" idx="1"/>
            <a:endCxn id="502" idx="1"/>
          </p:cNvCxnSpPr>
          <p:nvPr/>
        </p:nvCxnSpPr>
        <p:spPr>
          <a:xfrm>
            <a:off x="5761282" y="2077797"/>
            <a:ext cx="600" cy="1698600"/>
          </a:xfrm>
          <a:prstGeom prst="bentConnector3">
            <a:avLst>
              <a:gd name="adj1" fmla="val -22051205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1" name="Google Shape;531;p74"/>
          <p:cNvCxnSpPr>
            <a:stCxn id="501" idx="2"/>
            <a:endCxn id="482" idx="0"/>
          </p:cNvCxnSpPr>
          <p:nvPr/>
        </p:nvCxnSpPr>
        <p:spPr>
          <a:xfrm>
            <a:off x="6187582" y="2154597"/>
            <a:ext cx="0" cy="3642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Google Shape;532;p74"/>
          <p:cNvSpPr/>
          <p:nvPr/>
        </p:nvSpPr>
        <p:spPr>
          <a:xfrm>
            <a:off x="6772389" y="1506518"/>
            <a:ext cx="852600" cy="301500"/>
          </a:xfrm>
          <a:prstGeom prst="rect">
            <a:avLst/>
          </a:prstGeom>
          <a:solidFill>
            <a:srgbClr val="7A8C9C"/>
          </a:solidFill>
          <a:ln>
            <a:noFill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Medirite</a:t>
            </a:r>
            <a:endParaRPr sz="800" i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74"/>
          <p:cNvSpPr/>
          <p:nvPr/>
        </p:nvSpPr>
        <p:spPr>
          <a:xfrm>
            <a:off x="6772396" y="2507524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Health Window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4" name="Google Shape;534;p74"/>
          <p:cNvCxnSpPr/>
          <p:nvPr/>
        </p:nvCxnSpPr>
        <p:spPr>
          <a:xfrm>
            <a:off x="8776125" y="1359993"/>
            <a:ext cx="7500" cy="35424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35" name="Google Shape;535;p74"/>
          <p:cNvSpPr/>
          <p:nvPr/>
        </p:nvSpPr>
        <p:spPr>
          <a:xfrm>
            <a:off x="6772400" y="1994567"/>
            <a:ext cx="852600" cy="317100"/>
          </a:xfrm>
          <a:prstGeom prst="rect">
            <a:avLst/>
          </a:prstGeom>
          <a:solidFill>
            <a:srgbClr val="FDBE3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74"/>
          <p:cNvSpPr/>
          <p:nvPr/>
        </p:nvSpPr>
        <p:spPr>
          <a:xfrm>
            <a:off x="6772401" y="3510819"/>
            <a:ext cx="852600" cy="182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 (Unisolv)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74"/>
          <p:cNvSpPr/>
          <p:nvPr/>
        </p:nvSpPr>
        <p:spPr>
          <a:xfrm>
            <a:off x="6772396" y="3011621"/>
            <a:ext cx="852600" cy="3171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Unisolv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4"/>
          <p:cNvSpPr txBox="1"/>
          <p:nvPr/>
        </p:nvSpPr>
        <p:spPr>
          <a:xfrm>
            <a:off x="7856987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9" name="Google Shape;539;p7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73421" y="1084511"/>
            <a:ext cx="852600" cy="330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0" name="Google Shape;540;p74"/>
          <p:cNvCxnSpPr>
            <a:stCxn id="535" idx="2"/>
            <a:endCxn id="533" idx="0"/>
          </p:cNvCxnSpPr>
          <p:nvPr/>
        </p:nvCxnSpPr>
        <p:spPr>
          <a:xfrm flipH="1">
            <a:off x="7198696" y="2311667"/>
            <a:ext cx="4" cy="195857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1" name="Google Shape;541;p74"/>
          <p:cNvSpPr/>
          <p:nvPr/>
        </p:nvSpPr>
        <p:spPr>
          <a:xfrm>
            <a:off x="6773421" y="2679343"/>
            <a:ext cx="852600" cy="140700"/>
          </a:xfrm>
          <a:prstGeom prst="rect">
            <a:avLst/>
          </a:prstGeom>
          <a:gradFill>
            <a:gsLst>
              <a:gs pos="0">
                <a:srgbClr val="FDBE3F"/>
              </a:gs>
              <a:gs pos="55000">
                <a:srgbClr val="999999"/>
              </a:gs>
              <a:gs pos="100000">
                <a:srgbClr val="7A8C9C"/>
              </a:gs>
            </a:gsLst>
            <a:lin ang="540001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Marconi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2" name="Google Shape;542;p74"/>
          <p:cNvCxnSpPr>
            <a:stCxn id="533" idx="2"/>
            <a:endCxn id="541" idx="0"/>
          </p:cNvCxnSpPr>
          <p:nvPr/>
        </p:nvCxnSpPr>
        <p:spPr>
          <a:xfrm>
            <a:off x="7198696" y="2648224"/>
            <a:ext cx="1025" cy="31119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74"/>
          <p:cNvCxnSpPr>
            <a:stCxn id="541" idx="2"/>
            <a:endCxn id="537" idx="0"/>
          </p:cNvCxnSpPr>
          <p:nvPr/>
        </p:nvCxnSpPr>
        <p:spPr>
          <a:xfrm flipH="1">
            <a:off x="7198696" y="2820043"/>
            <a:ext cx="1025" cy="191578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4" name="Google Shape;544;p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6325" y="1007910"/>
            <a:ext cx="301500" cy="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571525" y="1359168"/>
            <a:ext cx="816900" cy="242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3rd Party Services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Roboto"/>
                <a:ea typeface="Roboto"/>
                <a:cs typeface="Roboto"/>
                <a:sym typeface="Roboto"/>
              </a:rPr>
              <a:t>No Integration to SR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6" name="Google Shape;546;p74"/>
          <p:cNvCxnSpPr>
            <a:stCxn id="482" idx="0"/>
            <a:endCxn id="480" idx="2"/>
          </p:cNvCxnSpPr>
          <p:nvPr/>
        </p:nvCxnSpPr>
        <p:spPr>
          <a:xfrm rot="5400000" flipH="1">
            <a:off x="5990182" y="2321417"/>
            <a:ext cx="152100" cy="2427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74"/>
          <p:cNvCxnSpPr>
            <a:stCxn id="482" idx="0"/>
            <a:endCxn id="481" idx="2"/>
          </p:cNvCxnSpPr>
          <p:nvPr/>
        </p:nvCxnSpPr>
        <p:spPr>
          <a:xfrm rot="-5400000">
            <a:off x="6227632" y="2326667"/>
            <a:ext cx="152100" cy="232200"/>
          </a:xfrm>
          <a:prstGeom prst="bentConnector3">
            <a:avLst>
              <a:gd name="adj1" fmla="val 49964"/>
            </a:avLst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1" name="Google Shape;551;p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43075" y="2604961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06606" y="2984146"/>
            <a:ext cx="242700" cy="118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38895" y="2500927"/>
            <a:ext cx="220374" cy="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74"/>
          <p:cNvCxnSpPr>
            <a:cxnSpLocks/>
          </p:cNvCxnSpPr>
          <p:nvPr/>
        </p:nvCxnSpPr>
        <p:spPr>
          <a:xfrm>
            <a:off x="5122494" y="2818233"/>
            <a:ext cx="600" cy="1968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6" name="Google Shape;556;p74"/>
          <p:cNvCxnSpPr>
            <a:cxnSpLocks/>
          </p:cNvCxnSpPr>
          <p:nvPr/>
        </p:nvCxnSpPr>
        <p:spPr>
          <a:xfrm>
            <a:off x="5123094" y="3332133"/>
            <a:ext cx="0" cy="18960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59" name="Google Shape;559;p7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14563" y="2588955"/>
            <a:ext cx="176825" cy="17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 flipH="1">
            <a:off x="6796176" y="3031769"/>
            <a:ext cx="229475" cy="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0800000" flipH="1">
            <a:off x="6796176" y="3543625"/>
            <a:ext cx="229475" cy="9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4"/>
          <p:cNvSpPr txBox="1"/>
          <p:nvPr/>
        </p:nvSpPr>
        <p:spPr>
          <a:xfrm>
            <a:off x="742050" y="2036743"/>
            <a:ext cx="734100" cy="2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Each UI has a different dev team</a:t>
            </a:r>
            <a:br>
              <a:rPr lang="en-GB" sz="500" i="1">
                <a:solidFill>
                  <a:srgbClr val="FFFFFF"/>
                </a:solidFill>
              </a:rPr>
            </a:br>
            <a:r>
              <a:rPr lang="en-GB" sz="500" i="1">
                <a:solidFill>
                  <a:srgbClr val="FFFFFF"/>
                </a:solidFill>
              </a:rPr>
              <a:t> 2 inhouse vs 6 3rd party</a:t>
            </a:r>
            <a:endParaRPr sz="500" i="1">
              <a:solidFill>
                <a:srgbClr val="FFFFFF"/>
              </a:solidFill>
            </a:endParaRPr>
          </a:p>
        </p:txBody>
      </p:sp>
      <p:pic>
        <p:nvPicPr>
          <p:cNvPr id="570" name="Google Shape;570;p74"/>
          <p:cNvPicPr preferRelativeResize="0"/>
          <p:nvPr/>
        </p:nvPicPr>
        <p:blipFill rotWithShape="1">
          <a:blip r:embed="rId16">
            <a:alphaModFix/>
          </a:blip>
          <a:srcRect l="52843"/>
          <a:stretch/>
        </p:blipFill>
        <p:spPr>
          <a:xfrm>
            <a:off x="6571916" y="4925840"/>
            <a:ext cx="104698" cy="11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1" name="Google Shape;571;p74"/>
          <p:cNvCxnSpPr>
            <a:cxnSpLocks/>
          </p:cNvCxnSpPr>
          <p:nvPr/>
        </p:nvCxnSpPr>
        <p:spPr>
          <a:xfrm>
            <a:off x="4093920" y="3860477"/>
            <a:ext cx="0" cy="157650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2" name="Google Shape;572;p74"/>
          <p:cNvPicPr preferRelativeResize="0"/>
          <p:nvPr/>
        </p:nvPicPr>
        <p:blipFill rotWithShape="1">
          <a:blip r:embed="rId17">
            <a:alphaModFix/>
          </a:blip>
          <a:srcRect l="36648" r="26046" b="43836"/>
          <a:stretch/>
        </p:blipFill>
        <p:spPr>
          <a:xfrm>
            <a:off x="6547491" y="4758992"/>
            <a:ext cx="133060" cy="1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69389" y="4033680"/>
            <a:ext cx="297300" cy="2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069376" y="4524993"/>
            <a:ext cx="297300" cy="2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4"/>
          <p:cNvSpPr txBox="1"/>
          <p:nvPr/>
        </p:nvSpPr>
        <p:spPr>
          <a:xfrm>
            <a:off x="4693232" y="4961839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5744745" y="4955764"/>
            <a:ext cx="852600" cy="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B2C</a:t>
            </a:r>
            <a:endParaRPr sz="600"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74"/>
          <p:cNvSpPr/>
          <p:nvPr/>
        </p:nvSpPr>
        <p:spPr>
          <a:xfrm>
            <a:off x="6772401" y="3722341"/>
            <a:ext cx="852600" cy="176700"/>
          </a:xfrm>
          <a:prstGeom prst="rect">
            <a:avLst/>
          </a:prstGeom>
          <a:solidFill>
            <a:srgbClr val="7A8C9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25" rIns="91425" bIns="457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Peach Payments</a:t>
            </a:r>
            <a:endParaRPr sz="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74"/>
          <p:cNvPicPr preferRelativeResize="0"/>
          <p:nvPr/>
        </p:nvPicPr>
        <p:blipFill rotWithShape="1">
          <a:blip r:embed="rId19">
            <a:alphaModFix/>
          </a:blip>
          <a:srcRect l="5465" t="-10" r="76383"/>
          <a:stretch/>
        </p:blipFill>
        <p:spPr>
          <a:xfrm>
            <a:off x="6803415" y="3742123"/>
            <a:ext cx="152046" cy="11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74"/>
          <p:cNvSpPr txBox="1"/>
          <p:nvPr/>
        </p:nvSpPr>
        <p:spPr>
          <a:xfrm>
            <a:off x="804825" y="2502803"/>
            <a:ext cx="7341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Product Catalogue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Basket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Search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 i="1">
                <a:solidFill>
                  <a:srgbClr val="FFFFFF"/>
                </a:solidFill>
              </a:rPr>
              <a:t>Profile Management</a:t>
            </a:r>
            <a:endParaRPr sz="500" i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 i="1">
              <a:solidFill>
                <a:srgbClr val="FFFFFF"/>
              </a:solidFill>
            </a:endParaRPr>
          </a:p>
        </p:txBody>
      </p:sp>
      <p:cxnSp>
        <p:nvCxnSpPr>
          <p:cNvPr id="133" name="Google Shape;516;p74">
            <a:extLst>
              <a:ext uri="{FF2B5EF4-FFF2-40B4-BE49-F238E27FC236}">
                <a16:creationId xmlns:a16="http://schemas.microsoft.com/office/drawing/2014/main" id="{F7A4E7D5-62B5-4457-AEC8-C2EF6C4D676C}"/>
              </a:ext>
            </a:extLst>
          </p:cNvPr>
          <p:cNvCxnSpPr>
            <a:cxnSpLocks/>
          </p:cNvCxnSpPr>
          <p:nvPr/>
        </p:nvCxnSpPr>
        <p:spPr>
          <a:xfrm>
            <a:off x="1973732" y="2332565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7FB8120-E4C9-4F33-8D5F-54B862C479F0}"/>
              </a:ext>
            </a:extLst>
          </p:cNvPr>
          <p:cNvSpPr/>
          <p:nvPr/>
        </p:nvSpPr>
        <p:spPr>
          <a:xfrm>
            <a:off x="5612275" y="1007721"/>
            <a:ext cx="3320487" cy="3949860"/>
          </a:xfrm>
          <a:prstGeom prst="rect">
            <a:avLst/>
          </a:prstGeom>
          <a:solidFill>
            <a:srgbClr val="000000">
              <a:alpha val="19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Google Shape;516;p74">
            <a:extLst>
              <a:ext uri="{FF2B5EF4-FFF2-40B4-BE49-F238E27FC236}">
                <a16:creationId xmlns:a16="http://schemas.microsoft.com/office/drawing/2014/main" id="{8C356BDA-D067-42D4-92AD-D28A74ADCC0F}"/>
              </a:ext>
            </a:extLst>
          </p:cNvPr>
          <p:cNvCxnSpPr>
            <a:cxnSpLocks/>
          </p:cNvCxnSpPr>
          <p:nvPr/>
        </p:nvCxnSpPr>
        <p:spPr>
          <a:xfrm>
            <a:off x="2523529" y="2838957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516;p74">
            <a:extLst>
              <a:ext uri="{FF2B5EF4-FFF2-40B4-BE49-F238E27FC236}">
                <a16:creationId xmlns:a16="http://schemas.microsoft.com/office/drawing/2014/main" id="{6E2E4748-0D21-4718-B928-1251ECB565F7}"/>
              </a:ext>
            </a:extLst>
          </p:cNvPr>
          <p:cNvCxnSpPr>
            <a:cxnSpLocks/>
          </p:cNvCxnSpPr>
          <p:nvPr/>
        </p:nvCxnSpPr>
        <p:spPr>
          <a:xfrm>
            <a:off x="2537999" y="3323648"/>
            <a:ext cx="0" cy="195861"/>
          </a:xfrm>
          <a:prstGeom prst="straightConnector1">
            <a:avLst/>
          </a:prstGeom>
          <a:noFill/>
          <a:ln w="9525" cap="flat" cmpd="sng">
            <a:solidFill>
              <a:srgbClr val="BD263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oogle Shape;627;p55">
            <a:extLst>
              <a:ext uri="{FF2B5EF4-FFF2-40B4-BE49-F238E27FC236}">
                <a16:creationId xmlns:a16="http://schemas.microsoft.com/office/drawing/2014/main" id="{B1E6A672-7006-4E4D-A832-FDDC719B27B9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685601" y="3600028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18;p55" descr="Logo&#10;&#10;Description automatically generated">
            <a:extLst>
              <a:ext uri="{FF2B5EF4-FFF2-40B4-BE49-F238E27FC236}">
                <a16:creationId xmlns:a16="http://schemas.microsoft.com/office/drawing/2014/main" id="{A1AD70E4-AF9B-46C2-A196-39E65BD22B12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618481" y="1543109"/>
            <a:ext cx="457200" cy="23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4;p55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6539527-FD9F-416C-B1D5-7BAC7B07A3BF}"/>
              </a:ext>
            </a:extLst>
          </p:cNvPr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040928" y="1567171"/>
            <a:ext cx="297000" cy="20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618;p55" descr="Logo&#10;&#10;Description automatically generated">
            <a:extLst>
              <a:ext uri="{FF2B5EF4-FFF2-40B4-BE49-F238E27FC236}">
                <a16:creationId xmlns:a16="http://schemas.microsoft.com/office/drawing/2014/main" id="{1781EA9E-D4A8-4293-8824-CD7690047FB8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44050" y="1456299"/>
            <a:ext cx="457200" cy="23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618;p55" descr="Logo&#10;&#10;Description automatically generated">
            <a:extLst>
              <a:ext uri="{FF2B5EF4-FFF2-40B4-BE49-F238E27FC236}">
                <a16:creationId xmlns:a16="http://schemas.microsoft.com/office/drawing/2014/main" id="{423B3C4A-873D-4577-AB7F-866D6CA287CB}"/>
              </a:ext>
            </a:extLst>
          </p:cNvPr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693005" y="1441830"/>
            <a:ext cx="457200" cy="2311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D1F78B-5DA5-4064-882D-D5268E868FBC}"/>
              </a:ext>
            </a:extLst>
          </p:cNvPr>
          <p:cNvSpPr txBox="1"/>
          <p:nvPr/>
        </p:nvSpPr>
        <p:spPr>
          <a:xfrm>
            <a:off x="5269373" y="881847"/>
            <a:ext cx="68146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 b="1">
                <a:solidFill>
                  <a:schemeClr val="accent1">
                    <a:lumMod val="75000"/>
                  </a:schemeClr>
                </a:solidFill>
              </a:rPr>
              <a:t>&gt; 2023</a:t>
            </a:r>
          </a:p>
        </p:txBody>
      </p:sp>
      <p:pic>
        <p:nvPicPr>
          <p:cNvPr id="134" name="Google Shape;627;p55">
            <a:extLst>
              <a:ext uri="{FF2B5EF4-FFF2-40B4-BE49-F238E27FC236}">
                <a16:creationId xmlns:a16="http://schemas.microsoft.com/office/drawing/2014/main" id="{D2CAC6C1-0A6C-4159-8DFD-914E236B2D42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693883" y="3094789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627;p55">
            <a:extLst>
              <a:ext uri="{FF2B5EF4-FFF2-40B4-BE49-F238E27FC236}">
                <a16:creationId xmlns:a16="http://schemas.microsoft.com/office/drawing/2014/main" id="{F262886A-A9A4-4982-B2BF-079D4C065EBD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685600" y="4121832"/>
            <a:ext cx="164306" cy="16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627;p55">
            <a:extLst>
              <a:ext uri="{FF2B5EF4-FFF2-40B4-BE49-F238E27FC236}">
                <a16:creationId xmlns:a16="http://schemas.microsoft.com/office/drawing/2014/main" id="{702F3288-292F-41B9-9965-1680EC6369F5}"/>
              </a:ext>
            </a:extLst>
          </p:cNvPr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685600" y="4627071"/>
            <a:ext cx="164306" cy="164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32813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BF1612D9E6D243B38B20F77F6F1094" ma:contentTypeVersion="3" ma:contentTypeDescription="Create a new document." ma:contentTypeScope="" ma:versionID="d64e59e3e0692cd0fe3ee0c5b95b48fb">
  <xsd:schema xmlns:xsd="http://www.w3.org/2001/XMLSchema" xmlns:xs="http://www.w3.org/2001/XMLSchema" xmlns:p="http://schemas.microsoft.com/office/2006/metadata/properties" xmlns:ns2="c0708c3e-836d-4f9a-a36c-bd2fe4c89c08" targetNamespace="http://schemas.microsoft.com/office/2006/metadata/properties" ma:root="true" ma:fieldsID="0890c4d95eab24b848cf63ca47a6a95c" ns2:_="">
    <xsd:import namespace="c0708c3e-836d-4f9a-a36c-bd2fe4c89c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708c3e-836d-4f9a-a36c-bd2fe4c89c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F2A288-2131-4EBC-A6BA-D1299F63A8A7}"/>
</file>

<file path=customXml/itemProps2.xml><?xml version="1.0" encoding="utf-8"?>
<ds:datastoreItem xmlns:ds="http://schemas.openxmlformats.org/officeDocument/2006/customXml" ds:itemID="{29BB817C-466B-47B1-AF33-6C65147C45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A59901-6D60-4697-BF33-D4577E752DA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Simple Light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2</cp:revision>
  <dcterms:modified xsi:type="dcterms:W3CDTF">2021-08-04T14:17:10Z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0x0101007EBF1612D9E6D243B38B20F77F6F1094</vt:lpwstr>
  </property>
  <property fmtid="{D5CDD505-2E9C-101B-9397-08002B2CF9AE}" pid="3" name="Order">
    <vt:r8>41600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</Properties>
</file>